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9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0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1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2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3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16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17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18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8" r:id="rId3"/>
    <p:sldId id="267" r:id="rId4"/>
    <p:sldId id="257" r:id="rId5"/>
    <p:sldId id="278" r:id="rId6"/>
    <p:sldId id="259" r:id="rId7"/>
    <p:sldId id="262" r:id="rId8"/>
    <p:sldId id="263" r:id="rId9"/>
    <p:sldId id="266" r:id="rId10"/>
    <p:sldId id="260" r:id="rId11"/>
    <p:sldId id="265" r:id="rId12"/>
    <p:sldId id="271" r:id="rId13"/>
    <p:sldId id="270" r:id="rId14"/>
    <p:sldId id="261" r:id="rId15"/>
    <p:sldId id="269" r:id="rId16"/>
    <p:sldId id="274" r:id="rId17"/>
    <p:sldId id="275" r:id="rId18"/>
    <p:sldId id="276" r:id="rId19"/>
    <p:sldId id="272" r:id="rId20"/>
    <p:sldId id="277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7775" autoAdjust="0"/>
  </p:normalViewPr>
  <p:slideViewPr>
    <p:cSldViewPr>
      <p:cViewPr>
        <p:scale>
          <a:sx n="60" d="100"/>
          <a:sy n="60" d="100"/>
        </p:scale>
        <p:origin x="-216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078046-2A93-4B74-9D6B-B765B62BA2AF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3BC31A4E-E706-4194-B624-B20AEA4761C1}">
      <dgm:prSet phldrT="[Текст]" custT="1"/>
      <dgm:spPr/>
      <dgm:t>
        <a:bodyPr/>
        <a:lstStyle/>
        <a:p>
          <a:r>
            <a:rPr lang="ru-RU" sz="1800" b="1" smtClean="0"/>
            <a:t>2. Выбор поставщика</a:t>
          </a:r>
          <a:endParaRPr lang="ru-RU" sz="1800" b="1" dirty="0"/>
        </a:p>
      </dgm:t>
    </dgm:pt>
    <dgm:pt modelId="{D689CC0E-0FEB-4102-BDF4-D16CFB589E4C}" type="parTrans" cxnId="{4AE9FCD7-523A-4CD2-B90B-29851EECAD3C}">
      <dgm:prSet/>
      <dgm:spPr/>
      <dgm:t>
        <a:bodyPr/>
        <a:lstStyle/>
        <a:p>
          <a:endParaRPr lang="ru-RU" sz="2400">
            <a:solidFill>
              <a:schemeClr val="bg1"/>
            </a:solidFill>
          </a:endParaRPr>
        </a:p>
      </dgm:t>
    </dgm:pt>
    <dgm:pt modelId="{A94A6C54-2887-4DB4-A68D-B481DE693DA7}" type="sibTrans" cxnId="{4AE9FCD7-523A-4CD2-B90B-29851EECAD3C}">
      <dgm:prSet/>
      <dgm:spPr/>
      <dgm:t>
        <a:bodyPr/>
        <a:lstStyle/>
        <a:p>
          <a:endParaRPr lang="ru-RU" sz="2400">
            <a:solidFill>
              <a:schemeClr val="bg1"/>
            </a:solidFill>
          </a:endParaRPr>
        </a:p>
      </dgm:t>
    </dgm:pt>
    <dgm:pt modelId="{E5777F64-954C-41F2-8BED-8DB6AAD0EB61}">
      <dgm:prSet phldrT="[Текст]" custT="1"/>
      <dgm:spPr/>
      <dgm:t>
        <a:bodyPr/>
        <a:lstStyle/>
        <a:p>
          <a:r>
            <a:rPr lang="ru-RU" sz="1800" b="1" smtClean="0"/>
            <a:t>3. Оценка проекта</a:t>
          </a:r>
          <a:endParaRPr lang="ru-RU" sz="1800" b="1" dirty="0"/>
        </a:p>
      </dgm:t>
    </dgm:pt>
    <dgm:pt modelId="{36E136F0-31C0-4870-B027-74DC250CF081}" type="parTrans" cxnId="{D555CA02-D503-40F2-AC32-57F3C346DF91}">
      <dgm:prSet/>
      <dgm:spPr/>
      <dgm:t>
        <a:bodyPr/>
        <a:lstStyle/>
        <a:p>
          <a:endParaRPr lang="ru-RU" sz="2400">
            <a:solidFill>
              <a:schemeClr val="bg1"/>
            </a:solidFill>
          </a:endParaRPr>
        </a:p>
      </dgm:t>
    </dgm:pt>
    <dgm:pt modelId="{7B306731-0D0E-4AE4-A215-5A7E9FB71550}" type="sibTrans" cxnId="{D555CA02-D503-40F2-AC32-57F3C346DF91}">
      <dgm:prSet/>
      <dgm:spPr/>
      <dgm:t>
        <a:bodyPr/>
        <a:lstStyle/>
        <a:p>
          <a:endParaRPr lang="ru-RU" sz="2400">
            <a:solidFill>
              <a:schemeClr val="bg1"/>
            </a:solidFill>
          </a:endParaRPr>
        </a:p>
      </dgm:t>
    </dgm:pt>
    <dgm:pt modelId="{BAC07B35-55CE-4AAB-A7C4-510188F93794}">
      <dgm:prSet phldrT="[Текст]" custT="1"/>
      <dgm:spPr/>
      <dgm:t>
        <a:bodyPr/>
        <a:lstStyle/>
        <a:p>
          <a:r>
            <a:rPr lang="ru-RU" sz="1800" b="1" dirty="0" smtClean="0"/>
            <a:t>4. Коммуникации</a:t>
          </a:r>
          <a:endParaRPr lang="ru-RU" sz="1800" b="1" dirty="0"/>
        </a:p>
      </dgm:t>
    </dgm:pt>
    <dgm:pt modelId="{E2042F6E-2F32-4CFF-B9BB-AA473FE80AEE}" type="parTrans" cxnId="{BFE2ADBB-C871-4650-B3CD-6F155FCC9865}">
      <dgm:prSet/>
      <dgm:spPr/>
      <dgm:t>
        <a:bodyPr/>
        <a:lstStyle/>
        <a:p>
          <a:endParaRPr lang="ru-RU" sz="2400">
            <a:solidFill>
              <a:schemeClr val="bg1"/>
            </a:solidFill>
          </a:endParaRPr>
        </a:p>
      </dgm:t>
    </dgm:pt>
    <dgm:pt modelId="{6CDDDD67-3A2F-4697-A734-1AB3B821E027}" type="sibTrans" cxnId="{BFE2ADBB-C871-4650-B3CD-6F155FCC9865}">
      <dgm:prSet/>
      <dgm:spPr/>
      <dgm:t>
        <a:bodyPr/>
        <a:lstStyle/>
        <a:p>
          <a:endParaRPr lang="ru-RU" sz="2400">
            <a:solidFill>
              <a:schemeClr val="bg1"/>
            </a:solidFill>
          </a:endParaRPr>
        </a:p>
      </dgm:t>
    </dgm:pt>
    <dgm:pt modelId="{94D062DF-359C-45A9-9F05-ED13E58DC7DD}">
      <dgm:prSet phldrT="[Текст]" custT="1"/>
      <dgm:spPr/>
      <dgm:t>
        <a:bodyPr/>
        <a:lstStyle/>
        <a:p>
          <a:r>
            <a:rPr lang="ru-RU" sz="1800" b="1" dirty="0" smtClean="0"/>
            <a:t>1. Введение</a:t>
          </a:r>
          <a:endParaRPr lang="ru-RU" sz="1800" b="1" dirty="0"/>
        </a:p>
      </dgm:t>
    </dgm:pt>
    <dgm:pt modelId="{272438BA-D4B0-4FD0-8CB4-DBF2EC05990F}" type="sibTrans" cxnId="{CBC53C50-FD31-4567-B898-5F50737EE514}">
      <dgm:prSet/>
      <dgm:spPr/>
      <dgm:t>
        <a:bodyPr/>
        <a:lstStyle/>
        <a:p>
          <a:endParaRPr lang="ru-RU" sz="2400">
            <a:solidFill>
              <a:schemeClr val="bg1"/>
            </a:solidFill>
          </a:endParaRPr>
        </a:p>
      </dgm:t>
    </dgm:pt>
    <dgm:pt modelId="{3C6CE641-9EEF-483E-A173-B9590FB28C94}" type="parTrans" cxnId="{CBC53C50-FD31-4567-B898-5F50737EE514}">
      <dgm:prSet/>
      <dgm:spPr/>
      <dgm:t>
        <a:bodyPr/>
        <a:lstStyle/>
        <a:p>
          <a:endParaRPr lang="ru-RU" sz="2400">
            <a:solidFill>
              <a:schemeClr val="bg1"/>
            </a:solidFill>
          </a:endParaRPr>
        </a:p>
      </dgm:t>
    </dgm:pt>
    <dgm:pt modelId="{78423D9F-A460-40EC-8086-834B7E376307}" type="pres">
      <dgm:prSet presAssocID="{42078046-2A93-4B74-9D6B-B765B62BA2AF}" presName="Name0" presStyleCnt="0">
        <dgm:presLayoutVars>
          <dgm:dir/>
          <dgm:animLvl val="lvl"/>
          <dgm:resizeHandles val="exact"/>
        </dgm:presLayoutVars>
      </dgm:prSet>
      <dgm:spPr/>
    </dgm:pt>
    <dgm:pt modelId="{0EAC8573-BC67-4A12-9D56-2AEEDE3BCC4E}" type="pres">
      <dgm:prSet presAssocID="{94D062DF-359C-45A9-9F05-ED13E58DC7DD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03BAB0-B006-4420-8D71-9390EDCEACFF}" type="pres">
      <dgm:prSet presAssocID="{272438BA-D4B0-4FD0-8CB4-DBF2EC05990F}" presName="parTxOnlySpace" presStyleCnt="0"/>
      <dgm:spPr/>
    </dgm:pt>
    <dgm:pt modelId="{3EDC5FB3-CB36-4CE4-B69E-BE7A3A6E15FA}" type="pres">
      <dgm:prSet presAssocID="{3BC31A4E-E706-4194-B624-B20AEA4761C1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54F228-1562-4AB5-B9C7-3A4BF3DFF704}" type="pres">
      <dgm:prSet presAssocID="{A94A6C54-2887-4DB4-A68D-B481DE693DA7}" presName="parTxOnlySpace" presStyleCnt="0"/>
      <dgm:spPr/>
    </dgm:pt>
    <dgm:pt modelId="{6476314B-7D3B-41DD-A0F9-BBD607DCAC77}" type="pres">
      <dgm:prSet presAssocID="{E5777F64-954C-41F2-8BED-8DB6AAD0EB61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0564DE-80E6-4321-8809-F006CC199D47}" type="pres">
      <dgm:prSet presAssocID="{7B306731-0D0E-4AE4-A215-5A7E9FB71550}" presName="parTxOnlySpace" presStyleCnt="0"/>
      <dgm:spPr/>
    </dgm:pt>
    <dgm:pt modelId="{18F91778-CF2C-4F15-9B26-52E50E623711}" type="pres">
      <dgm:prSet presAssocID="{BAC07B35-55CE-4AAB-A7C4-510188F93794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FC3D7F6-5885-49AD-8A03-448D4278104C}" type="presOf" srcId="{94D062DF-359C-45A9-9F05-ED13E58DC7DD}" destId="{0EAC8573-BC67-4A12-9D56-2AEEDE3BCC4E}" srcOrd="0" destOrd="0" presId="urn:microsoft.com/office/officeart/2005/8/layout/chevron1"/>
    <dgm:cxn modelId="{BFE2ADBB-C871-4650-B3CD-6F155FCC9865}" srcId="{42078046-2A93-4B74-9D6B-B765B62BA2AF}" destId="{BAC07B35-55CE-4AAB-A7C4-510188F93794}" srcOrd="3" destOrd="0" parTransId="{E2042F6E-2F32-4CFF-B9BB-AA473FE80AEE}" sibTransId="{6CDDDD67-3A2F-4697-A734-1AB3B821E027}"/>
    <dgm:cxn modelId="{1D310C1E-8460-4D6D-ADA0-F3598F9AB33A}" type="presOf" srcId="{BAC07B35-55CE-4AAB-A7C4-510188F93794}" destId="{18F91778-CF2C-4F15-9B26-52E50E623711}" srcOrd="0" destOrd="0" presId="urn:microsoft.com/office/officeart/2005/8/layout/chevron1"/>
    <dgm:cxn modelId="{CBC53C50-FD31-4567-B898-5F50737EE514}" srcId="{42078046-2A93-4B74-9D6B-B765B62BA2AF}" destId="{94D062DF-359C-45A9-9F05-ED13E58DC7DD}" srcOrd="0" destOrd="0" parTransId="{3C6CE641-9EEF-483E-A173-B9590FB28C94}" sibTransId="{272438BA-D4B0-4FD0-8CB4-DBF2EC05990F}"/>
    <dgm:cxn modelId="{95C7ED52-AFB8-4C92-8D3E-14CA76FCF06F}" type="presOf" srcId="{42078046-2A93-4B74-9D6B-B765B62BA2AF}" destId="{78423D9F-A460-40EC-8086-834B7E376307}" srcOrd="0" destOrd="0" presId="urn:microsoft.com/office/officeart/2005/8/layout/chevron1"/>
    <dgm:cxn modelId="{D555CA02-D503-40F2-AC32-57F3C346DF91}" srcId="{42078046-2A93-4B74-9D6B-B765B62BA2AF}" destId="{E5777F64-954C-41F2-8BED-8DB6AAD0EB61}" srcOrd="2" destOrd="0" parTransId="{36E136F0-31C0-4870-B027-74DC250CF081}" sibTransId="{7B306731-0D0E-4AE4-A215-5A7E9FB71550}"/>
    <dgm:cxn modelId="{6782CF92-601F-4AFE-9412-D605C6E3A7ED}" type="presOf" srcId="{E5777F64-954C-41F2-8BED-8DB6AAD0EB61}" destId="{6476314B-7D3B-41DD-A0F9-BBD607DCAC77}" srcOrd="0" destOrd="0" presId="urn:microsoft.com/office/officeart/2005/8/layout/chevron1"/>
    <dgm:cxn modelId="{ED1566E1-6668-415F-937A-FC58EA3B24A9}" type="presOf" srcId="{3BC31A4E-E706-4194-B624-B20AEA4761C1}" destId="{3EDC5FB3-CB36-4CE4-B69E-BE7A3A6E15FA}" srcOrd="0" destOrd="0" presId="urn:microsoft.com/office/officeart/2005/8/layout/chevron1"/>
    <dgm:cxn modelId="{4AE9FCD7-523A-4CD2-B90B-29851EECAD3C}" srcId="{42078046-2A93-4B74-9D6B-B765B62BA2AF}" destId="{3BC31A4E-E706-4194-B624-B20AEA4761C1}" srcOrd="1" destOrd="0" parTransId="{D689CC0E-0FEB-4102-BDF4-D16CFB589E4C}" sibTransId="{A94A6C54-2887-4DB4-A68D-B481DE693DA7}"/>
    <dgm:cxn modelId="{5EAD83C4-FB46-4AF9-AEEE-E62E5348D8EB}" type="presParOf" srcId="{78423D9F-A460-40EC-8086-834B7E376307}" destId="{0EAC8573-BC67-4A12-9D56-2AEEDE3BCC4E}" srcOrd="0" destOrd="0" presId="urn:microsoft.com/office/officeart/2005/8/layout/chevron1"/>
    <dgm:cxn modelId="{F9852059-7912-484A-B6D5-6013516B873D}" type="presParOf" srcId="{78423D9F-A460-40EC-8086-834B7E376307}" destId="{C403BAB0-B006-4420-8D71-9390EDCEACFF}" srcOrd="1" destOrd="0" presId="urn:microsoft.com/office/officeart/2005/8/layout/chevron1"/>
    <dgm:cxn modelId="{0C937FF4-4826-458A-B3A8-D1A837EB6A93}" type="presParOf" srcId="{78423D9F-A460-40EC-8086-834B7E376307}" destId="{3EDC5FB3-CB36-4CE4-B69E-BE7A3A6E15FA}" srcOrd="2" destOrd="0" presId="urn:microsoft.com/office/officeart/2005/8/layout/chevron1"/>
    <dgm:cxn modelId="{034AB4A6-C403-4EE0-AA57-B48B77831CE4}" type="presParOf" srcId="{78423D9F-A460-40EC-8086-834B7E376307}" destId="{8254F228-1562-4AB5-B9C7-3A4BF3DFF704}" srcOrd="3" destOrd="0" presId="urn:microsoft.com/office/officeart/2005/8/layout/chevron1"/>
    <dgm:cxn modelId="{046C2DC6-EF5F-4428-9858-FD0ADC1AB22C}" type="presParOf" srcId="{78423D9F-A460-40EC-8086-834B7E376307}" destId="{6476314B-7D3B-41DD-A0F9-BBD607DCAC77}" srcOrd="4" destOrd="0" presId="urn:microsoft.com/office/officeart/2005/8/layout/chevron1"/>
    <dgm:cxn modelId="{A5AECECB-46D6-4A13-9F8D-08313D782BC8}" type="presParOf" srcId="{78423D9F-A460-40EC-8086-834B7E376307}" destId="{CA0564DE-80E6-4321-8809-F006CC199D47}" srcOrd="5" destOrd="0" presId="urn:microsoft.com/office/officeart/2005/8/layout/chevron1"/>
    <dgm:cxn modelId="{E78DC594-84A4-418C-8819-2F0CB92DBE09}" type="presParOf" srcId="{78423D9F-A460-40EC-8086-834B7E376307}" destId="{18F91778-CF2C-4F15-9B26-52E50E623711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0B85434-E313-48B3-BF7E-1E654B1339BF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BD55353-9BFB-47C7-AACC-CF2C7B0B5BBB}">
      <dgm:prSet phldrT="[Текст]"/>
      <dgm:spPr>
        <a:solidFill>
          <a:schemeClr val="bg1"/>
        </a:solidFill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chemeClr val="bg2">
                  <a:lumMod val="50000"/>
                </a:schemeClr>
              </a:solidFill>
            </a:rPr>
            <a:t>1</a:t>
          </a:r>
          <a:endParaRPr lang="ru-RU" dirty="0">
            <a:solidFill>
              <a:schemeClr val="bg2">
                <a:lumMod val="50000"/>
              </a:schemeClr>
            </a:solidFill>
          </a:endParaRPr>
        </a:p>
      </dgm:t>
    </dgm:pt>
    <dgm:pt modelId="{7344DB0D-A3F0-4F29-9D4D-1D6D4F959995}" type="parTrans" cxnId="{60C80926-154A-4083-B556-958C29C0E95F}">
      <dgm:prSet/>
      <dgm:spPr/>
      <dgm:t>
        <a:bodyPr/>
        <a:lstStyle/>
        <a:p>
          <a:endParaRPr lang="ru-RU"/>
        </a:p>
      </dgm:t>
    </dgm:pt>
    <dgm:pt modelId="{894EC958-C17B-4413-B2E1-9873AE27E95C}" type="sibTrans" cxnId="{60C80926-154A-4083-B556-958C29C0E95F}">
      <dgm:prSet/>
      <dgm:spPr/>
      <dgm:t>
        <a:bodyPr/>
        <a:lstStyle/>
        <a:p>
          <a:endParaRPr lang="ru-RU"/>
        </a:p>
      </dgm:t>
    </dgm:pt>
    <dgm:pt modelId="{3C0519DC-4F8D-4C60-B83A-E5442B9DDB89}">
      <dgm:prSet phldrT="[Текст]"/>
      <dgm:spPr>
        <a:solidFill>
          <a:schemeClr val="bg1"/>
        </a:solidFill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chemeClr val="bg2">
                  <a:lumMod val="50000"/>
                </a:schemeClr>
              </a:solidFill>
            </a:rPr>
            <a:t>2</a:t>
          </a:r>
          <a:endParaRPr lang="ru-RU" dirty="0">
            <a:solidFill>
              <a:schemeClr val="bg2">
                <a:lumMod val="50000"/>
              </a:schemeClr>
            </a:solidFill>
          </a:endParaRPr>
        </a:p>
      </dgm:t>
    </dgm:pt>
    <dgm:pt modelId="{2F64D59F-BEA6-4D49-AFC7-B9640F8763E0}" type="parTrans" cxnId="{E3FACB12-C718-4D93-999A-D697873F4118}">
      <dgm:prSet/>
      <dgm:spPr/>
      <dgm:t>
        <a:bodyPr/>
        <a:lstStyle/>
        <a:p>
          <a:endParaRPr lang="ru-RU"/>
        </a:p>
      </dgm:t>
    </dgm:pt>
    <dgm:pt modelId="{42CDEAA9-0533-4F37-87A6-499D7B67BA36}" type="sibTrans" cxnId="{E3FACB12-C718-4D93-999A-D697873F4118}">
      <dgm:prSet/>
      <dgm:spPr/>
      <dgm:t>
        <a:bodyPr/>
        <a:lstStyle/>
        <a:p>
          <a:endParaRPr lang="ru-RU"/>
        </a:p>
      </dgm:t>
    </dgm:pt>
    <dgm:pt modelId="{DCA31181-79CC-48D7-BA15-A0A178DB6525}">
      <dgm:prSet phldrT="[Текст]"/>
      <dgm:spPr>
        <a:solidFill>
          <a:schemeClr val="accent1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3</a:t>
          </a:r>
          <a:endParaRPr lang="ru-RU" dirty="0">
            <a:solidFill>
              <a:schemeClr val="bg1"/>
            </a:solidFill>
          </a:endParaRPr>
        </a:p>
      </dgm:t>
    </dgm:pt>
    <dgm:pt modelId="{81EAE234-8F09-4CA4-B500-978EA6BDFA77}" type="parTrans" cxnId="{F64930AC-6861-4926-B0D3-06502F1E02E9}">
      <dgm:prSet/>
      <dgm:spPr/>
      <dgm:t>
        <a:bodyPr/>
        <a:lstStyle/>
        <a:p>
          <a:endParaRPr lang="ru-RU"/>
        </a:p>
      </dgm:t>
    </dgm:pt>
    <dgm:pt modelId="{314F4021-8312-423C-B2E8-DF7BC588631E}" type="sibTrans" cxnId="{F64930AC-6861-4926-B0D3-06502F1E02E9}">
      <dgm:prSet/>
      <dgm:spPr/>
      <dgm:t>
        <a:bodyPr/>
        <a:lstStyle/>
        <a:p>
          <a:endParaRPr lang="ru-RU"/>
        </a:p>
      </dgm:t>
    </dgm:pt>
    <dgm:pt modelId="{D04278C5-25F4-4D13-A358-A93486BE21F2}">
      <dgm:prSet phldrT="[Текст]"/>
      <dgm:spPr>
        <a:noFill/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chemeClr val="bg2">
                  <a:lumMod val="50000"/>
                </a:schemeClr>
              </a:solidFill>
            </a:rPr>
            <a:t>4</a:t>
          </a:r>
          <a:endParaRPr lang="ru-RU" dirty="0">
            <a:solidFill>
              <a:schemeClr val="bg2">
                <a:lumMod val="50000"/>
              </a:schemeClr>
            </a:solidFill>
          </a:endParaRPr>
        </a:p>
      </dgm:t>
    </dgm:pt>
    <dgm:pt modelId="{BF637430-91C4-4B27-B501-2C0FF907A016}" type="parTrans" cxnId="{E68CD7F9-433D-4288-9469-C82D41BE690A}">
      <dgm:prSet/>
      <dgm:spPr/>
      <dgm:t>
        <a:bodyPr/>
        <a:lstStyle/>
        <a:p>
          <a:endParaRPr lang="ru-RU"/>
        </a:p>
      </dgm:t>
    </dgm:pt>
    <dgm:pt modelId="{DE1F7259-FC84-4317-A860-483A124BB930}" type="sibTrans" cxnId="{E68CD7F9-433D-4288-9469-C82D41BE690A}">
      <dgm:prSet/>
      <dgm:spPr/>
      <dgm:t>
        <a:bodyPr/>
        <a:lstStyle/>
        <a:p>
          <a:endParaRPr lang="ru-RU"/>
        </a:p>
      </dgm:t>
    </dgm:pt>
    <dgm:pt modelId="{B7187C1A-2CAC-4A28-A383-09F1DB67D5B8}" type="pres">
      <dgm:prSet presAssocID="{50B85434-E313-48B3-BF7E-1E654B1339BF}" presName="Name0" presStyleCnt="0">
        <dgm:presLayoutVars>
          <dgm:dir/>
          <dgm:animLvl val="lvl"/>
          <dgm:resizeHandles val="exact"/>
        </dgm:presLayoutVars>
      </dgm:prSet>
      <dgm:spPr/>
    </dgm:pt>
    <dgm:pt modelId="{6E46C158-CE3D-47DB-8C78-C76C2FA6AEF2}" type="pres">
      <dgm:prSet presAssocID="{BBD55353-9BFB-47C7-AACC-CF2C7B0B5BBB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F70746-66C2-4C2B-AEAF-34CAD1BDA1A8}" type="pres">
      <dgm:prSet presAssocID="{894EC958-C17B-4413-B2E1-9873AE27E95C}" presName="parTxOnlySpace" presStyleCnt="0"/>
      <dgm:spPr/>
    </dgm:pt>
    <dgm:pt modelId="{4DE5A1CE-1B84-441B-A6A3-34EF92C677A2}" type="pres">
      <dgm:prSet presAssocID="{3C0519DC-4F8D-4C60-B83A-E5442B9DDB89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0A861C-4C2B-44BD-8394-25C066EA1C44}" type="pres">
      <dgm:prSet presAssocID="{42CDEAA9-0533-4F37-87A6-499D7B67BA36}" presName="parTxOnlySpace" presStyleCnt="0"/>
      <dgm:spPr/>
    </dgm:pt>
    <dgm:pt modelId="{DD7C6C57-F60C-44F7-BC67-674B417DB8F4}" type="pres">
      <dgm:prSet presAssocID="{DCA31181-79CC-48D7-BA15-A0A178DB6525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E6D782-0349-4634-86CE-D7D533D4BE17}" type="pres">
      <dgm:prSet presAssocID="{314F4021-8312-423C-B2E8-DF7BC588631E}" presName="parTxOnlySpace" presStyleCnt="0"/>
      <dgm:spPr/>
    </dgm:pt>
    <dgm:pt modelId="{CC016AE4-E7AE-422F-BADF-3616B9B0D9B6}" type="pres">
      <dgm:prSet presAssocID="{D04278C5-25F4-4D13-A358-A93486BE21F2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3FACB12-C718-4D93-999A-D697873F4118}" srcId="{50B85434-E313-48B3-BF7E-1E654B1339BF}" destId="{3C0519DC-4F8D-4C60-B83A-E5442B9DDB89}" srcOrd="1" destOrd="0" parTransId="{2F64D59F-BEA6-4D49-AFC7-B9640F8763E0}" sibTransId="{42CDEAA9-0533-4F37-87A6-499D7B67BA36}"/>
    <dgm:cxn modelId="{CA8D99F0-D82E-4953-8541-87ED650AF83C}" type="presOf" srcId="{BBD55353-9BFB-47C7-AACC-CF2C7B0B5BBB}" destId="{6E46C158-CE3D-47DB-8C78-C76C2FA6AEF2}" srcOrd="0" destOrd="0" presId="urn:microsoft.com/office/officeart/2005/8/layout/chevron1"/>
    <dgm:cxn modelId="{FB60FB14-6F5F-462D-B98F-6283DBD07D5A}" type="presOf" srcId="{D04278C5-25F4-4D13-A358-A93486BE21F2}" destId="{CC016AE4-E7AE-422F-BADF-3616B9B0D9B6}" srcOrd="0" destOrd="0" presId="urn:microsoft.com/office/officeart/2005/8/layout/chevron1"/>
    <dgm:cxn modelId="{E68CD7F9-433D-4288-9469-C82D41BE690A}" srcId="{50B85434-E313-48B3-BF7E-1E654B1339BF}" destId="{D04278C5-25F4-4D13-A358-A93486BE21F2}" srcOrd="3" destOrd="0" parTransId="{BF637430-91C4-4B27-B501-2C0FF907A016}" sibTransId="{DE1F7259-FC84-4317-A860-483A124BB930}"/>
    <dgm:cxn modelId="{6CA9D7C3-9695-4865-A7D6-A4F3190C8A0B}" type="presOf" srcId="{3C0519DC-4F8D-4C60-B83A-E5442B9DDB89}" destId="{4DE5A1CE-1B84-441B-A6A3-34EF92C677A2}" srcOrd="0" destOrd="0" presId="urn:microsoft.com/office/officeart/2005/8/layout/chevron1"/>
    <dgm:cxn modelId="{60C80926-154A-4083-B556-958C29C0E95F}" srcId="{50B85434-E313-48B3-BF7E-1E654B1339BF}" destId="{BBD55353-9BFB-47C7-AACC-CF2C7B0B5BBB}" srcOrd="0" destOrd="0" parTransId="{7344DB0D-A3F0-4F29-9D4D-1D6D4F959995}" sibTransId="{894EC958-C17B-4413-B2E1-9873AE27E95C}"/>
    <dgm:cxn modelId="{6059070C-2AD6-4F39-AF2A-5FCDE7FE55C1}" type="presOf" srcId="{DCA31181-79CC-48D7-BA15-A0A178DB6525}" destId="{DD7C6C57-F60C-44F7-BC67-674B417DB8F4}" srcOrd="0" destOrd="0" presId="urn:microsoft.com/office/officeart/2005/8/layout/chevron1"/>
    <dgm:cxn modelId="{F64930AC-6861-4926-B0D3-06502F1E02E9}" srcId="{50B85434-E313-48B3-BF7E-1E654B1339BF}" destId="{DCA31181-79CC-48D7-BA15-A0A178DB6525}" srcOrd="2" destOrd="0" parTransId="{81EAE234-8F09-4CA4-B500-978EA6BDFA77}" sibTransId="{314F4021-8312-423C-B2E8-DF7BC588631E}"/>
    <dgm:cxn modelId="{86D7F7E1-D4CE-406F-8A94-FCC77B8E2FA5}" type="presOf" srcId="{50B85434-E313-48B3-BF7E-1E654B1339BF}" destId="{B7187C1A-2CAC-4A28-A383-09F1DB67D5B8}" srcOrd="0" destOrd="0" presId="urn:microsoft.com/office/officeart/2005/8/layout/chevron1"/>
    <dgm:cxn modelId="{851A3EC0-85C3-4181-9EB9-2DCDCA1DE597}" type="presParOf" srcId="{B7187C1A-2CAC-4A28-A383-09F1DB67D5B8}" destId="{6E46C158-CE3D-47DB-8C78-C76C2FA6AEF2}" srcOrd="0" destOrd="0" presId="urn:microsoft.com/office/officeart/2005/8/layout/chevron1"/>
    <dgm:cxn modelId="{11A96ECE-A17B-472E-8CE8-A7553B49C77C}" type="presParOf" srcId="{B7187C1A-2CAC-4A28-A383-09F1DB67D5B8}" destId="{33F70746-66C2-4C2B-AEAF-34CAD1BDA1A8}" srcOrd="1" destOrd="0" presId="urn:microsoft.com/office/officeart/2005/8/layout/chevron1"/>
    <dgm:cxn modelId="{61983DF4-2D45-4A36-8377-246626B79B4D}" type="presParOf" srcId="{B7187C1A-2CAC-4A28-A383-09F1DB67D5B8}" destId="{4DE5A1CE-1B84-441B-A6A3-34EF92C677A2}" srcOrd="2" destOrd="0" presId="urn:microsoft.com/office/officeart/2005/8/layout/chevron1"/>
    <dgm:cxn modelId="{AF24FB0E-79C0-4D41-B4AC-9F099BF90DE5}" type="presParOf" srcId="{B7187C1A-2CAC-4A28-A383-09F1DB67D5B8}" destId="{3B0A861C-4C2B-44BD-8394-25C066EA1C44}" srcOrd="3" destOrd="0" presId="urn:microsoft.com/office/officeart/2005/8/layout/chevron1"/>
    <dgm:cxn modelId="{CC0EFFCA-C33D-4D11-AB26-FD1D56CBF759}" type="presParOf" srcId="{B7187C1A-2CAC-4A28-A383-09F1DB67D5B8}" destId="{DD7C6C57-F60C-44F7-BC67-674B417DB8F4}" srcOrd="4" destOrd="0" presId="urn:microsoft.com/office/officeart/2005/8/layout/chevron1"/>
    <dgm:cxn modelId="{CDBC5924-486D-4915-BE8F-C6AE3971A75B}" type="presParOf" srcId="{B7187C1A-2CAC-4A28-A383-09F1DB67D5B8}" destId="{22E6D782-0349-4634-86CE-D7D533D4BE17}" srcOrd="5" destOrd="0" presId="urn:microsoft.com/office/officeart/2005/8/layout/chevron1"/>
    <dgm:cxn modelId="{45020E5D-D475-4EBA-9DAE-7D9C3C5DDFA3}" type="presParOf" srcId="{B7187C1A-2CAC-4A28-A383-09F1DB67D5B8}" destId="{CC016AE4-E7AE-422F-BADF-3616B9B0D9B6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0B85434-E313-48B3-BF7E-1E654B1339BF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BD55353-9BFB-47C7-AACC-CF2C7B0B5BBB}">
      <dgm:prSet phldrT="[Текст]"/>
      <dgm:spPr>
        <a:solidFill>
          <a:schemeClr val="bg1"/>
        </a:solidFill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chemeClr val="bg2">
                  <a:lumMod val="50000"/>
                </a:schemeClr>
              </a:solidFill>
            </a:rPr>
            <a:t>1</a:t>
          </a:r>
          <a:endParaRPr lang="ru-RU" dirty="0">
            <a:solidFill>
              <a:schemeClr val="bg2">
                <a:lumMod val="50000"/>
              </a:schemeClr>
            </a:solidFill>
          </a:endParaRPr>
        </a:p>
      </dgm:t>
    </dgm:pt>
    <dgm:pt modelId="{7344DB0D-A3F0-4F29-9D4D-1D6D4F959995}" type="parTrans" cxnId="{60C80926-154A-4083-B556-958C29C0E95F}">
      <dgm:prSet/>
      <dgm:spPr/>
      <dgm:t>
        <a:bodyPr/>
        <a:lstStyle/>
        <a:p>
          <a:endParaRPr lang="ru-RU"/>
        </a:p>
      </dgm:t>
    </dgm:pt>
    <dgm:pt modelId="{894EC958-C17B-4413-B2E1-9873AE27E95C}" type="sibTrans" cxnId="{60C80926-154A-4083-B556-958C29C0E95F}">
      <dgm:prSet/>
      <dgm:spPr/>
      <dgm:t>
        <a:bodyPr/>
        <a:lstStyle/>
        <a:p>
          <a:endParaRPr lang="ru-RU"/>
        </a:p>
      </dgm:t>
    </dgm:pt>
    <dgm:pt modelId="{3C0519DC-4F8D-4C60-B83A-E5442B9DDB89}">
      <dgm:prSet phldrT="[Текст]"/>
      <dgm:spPr>
        <a:solidFill>
          <a:schemeClr val="bg1"/>
        </a:solidFill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chemeClr val="bg2">
                  <a:lumMod val="50000"/>
                </a:schemeClr>
              </a:solidFill>
            </a:rPr>
            <a:t>2</a:t>
          </a:r>
          <a:endParaRPr lang="ru-RU" dirty="0">
            <a:solidFill>
              <a:schemeClr val="bg2">
                <a:lumMod val="50000"/>
              </a:schemeClr>
            </a:solidFill>
          </a:endParaRPr>
        </a:p>
      </dgm:t>
    </dgm:pt>
    <dgm:pt modelId="{2F64D59F-BEA6-4D49-AFC7-B9640F8763E0}" type="parTrans" cxnId="{E3FACB12-C718-4D93-999A-D697873F4118}">
      <dgm:prSet/>
      <dgm:spPr/>
      <dgm:t>
        <a:bodyPr/>
        <a:lstStyle/>
        <a:p>
          <a:endParaRPr lang="ru-RU"/>
        </a:p>
      </dgm:t>
    </dgm:pt>
    <dgm:pt modelId="{42CDEAA9-0533-4F37-87A6-499D7B67BA36}" type="sibTrans" cxnId="{E3FACB12-C718-4D93-999A-D697873F4118}">
      <dgm:prSet/>
      <dgm:spPr/>
      <dgm:t>
        <a:bodyPr/>
        <a:lstStyle/>
        <a:p>
          <a:endParaRPr lang="ru-RU"/>
        </a:p>
      </dgm:t>
    </dgm:pt>
    <dgm:pt modelId="{DCA31181-79CC-48D7-BA15-A0A178DB6525}">
      <dgm:prSet phldrT="[Текст]"/>
      <dgm:spPr>
        <a:solidFill>
          <a:schemeClr val="bg1"/>
        </a:solidFill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chemeClr val="bg2">
                  <a:lumMod val="50000"/>
                </a:schemeClr>
              </a:solidFill>
            </a:rPr>
            <a:t>3</a:t>
          </a:r>
          <a:endParaRPr lang="ru-RU" dirty="0">
            <a:solidFill>
              <a:schemeClr val="bg2">
                <a:lumMod val="50000"/>
              </a:schemeClr>
            </a:solidFill>
          </a:endParaRPr>
        </a:p>
      </dgm:t>
    </dgm:pt>
    <dgm:pt modelId="{81EAE234-8F09-4CA4-B500-978EA6BDFA77}" type="parTrans" cxnId="{F64930AC-6861-4926-B0D3-06502F1E02E9}">
      <dgm:prSet/>
      <dgm:spPr/>
      <dgm:t>
        <a:bodyPr/>
        <a:lstStyle/>
        <a:p>
          <a:endParaRPr lang="ru-RU"/>
        </a:p>
      </dgm:t>
    </dgm:pt>
    <dgm:pt modelId="{314F4021-8312-423C-B2E8-DF7BC588631E}" type="sibTrans" cxnId="{F64930AC-6861-4926-B0D3-06502F1E02E9}">
      <dgm:prSet/>
      <dgm:spPr/>
      <dgm:t>
        <a:bodyPr/>
        <a:lstStyle/>
        <a:p>
          <a:endParaRPr lang="ru-RU"/>
        </a:p>
      </dgm:t>
    </dgm:pt>
    <dgm:pt modelId="{D04278C5-25F4-4D13-A358-A93486BE21F2}">
      <dgm:prSet phldrT="[Текст]"/>
      <dgm:spPr>
        <a:solidFill>
          <a:schemeClr val="accent1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4</a:t>
          </a:r>
          <a:endParaRPr lang="ru-RU" dirty="0">
            <a:solidFill>
              <a:schemeClr val="bg1"/>
            </a:solidFill>
          </a:endParaRPr>
        </a:p>
      </dgm:t>
    </dgm:pt>
    <dgm:pt modelId="{BF637430-91C4-4B27-B501-2C0FF907A016}" type="parTrans" cxnId="{E68CD7F9-433D-4288-9469-C82D41BE690A}">
      <dgm:prSet/>
      <dgm:spPr/>
      <dgm:t>
        <a:bodyPr/>
        <a:lstStyle/>
        <a:p>
          <a:endParaRPr lang="ru-RU"/>
        </a:p>
      </dgm:t>
    </dgm:pt>
    <dgm:pt modelId="{DE1F7259-FC84-4317-A860-483A124BB930}" type="sibTrans" cxnId="{E68CD7F9-433D-4288-9469-C82D41BE690A}">
      <dgm:prSet/>
      <dgm:spPr/>
      <dgm:t>
        <a:bodyPr/>
        <a:lstStyle/>
        <a:p>
          <a:endParaRPr lang="ru-RU"/>
        </a:p>
      </dgm:t>
    </dgm:pt>
    <dgm:pt modelId="{B7187C1A-2CAC-4A28-A383-09F1DB67D5B8}" type="pres">
      <dgm:prSet presAssocID="{50B85434-E313-48B3-BF7E-1E654B1339BF}" presName="Name0" presStyleCnt="0">
        <dgm:presLayoutVars>
          <dgm:dir/>
          <dgm:animLvl val="lvl"/>
          <dgm:resizeHandles val="exact"/>
        </dgm:presLayoutVars>
      </dgm:prSet>
      <dgm:spPr/>
    </dgm:pt>
    <dgm:pt modelId="{6E46C158-CE3D-47DB-8C78-C76C2FA6AEF2}" type="pres">
      <dgm:prSet presAssocID="{BBD55353-9BFB-47C7-AACC-CF2C7B0B5BBB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F70746-66C2-4C2B-AEAF-34CAD1BDA1A8}" type="pres">
      <dgm:prSet presAssocID="{894EC958-C17B-4413-B2E1-9873AE27E95C}" presName="parTxOnlySpace" presStyleCnt="0"/>
      <dgm:spPr/>
    </dgm:pt>
    <dgm:pt modelId="{4DE5A1CE-1B84-441B-A6A3-34EF92C677A2}" type="pres">
      <dgm:prSet presAssocID="{3C0519DC-4F8D-4C60-B83A-E5442B9DDB89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0A861C-4C2B-44BD-8394-25C066EA1C44}" type="pres">
      <dgm:prSet presAssocID="{42CDEAA9-0533-4F37-87A6-499D7B67BA36}" presName="parTxOnlySpace" presStyleCnt="0"/>
      <dgm:spPr/>
    </dgm:pt>
    <dgm:pt modelId="{DD7C6C57-F60C-44F7-BC67-674B417DB8F4}" type="pres">
      <dgm:prSet presAssocID="{DCA31181-79CC-48D7-BA15-A0A178DB6525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E6D782-0349-4634-86CE-D7D533D4BE17}" type="pres">
      <dgm:prSet presAssocID="{314F4021-8312-423C-B2E8-DF7BC588631E}" presName="parTxOnlySpace" presStyleCnt="0"/>
      <dgm:spPr/>
    </dgm:pt>
    <dgm:pt modelId="{CC016AE4-E7AE-422F-BADF-3616B9B0D9B6}" type="pres">
      <dgm:prSet presAssocID="{D04278C5-25F4-4D13-A358-A93486BE21F2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64930AC-6861-4926-B0D3-06502F1E02E9}" srcId="{50B85434-E313-48B3-BF7E-1E654B1339BF}" destId="{DCA31181-79CC-48D7-BA15-A0A178DB6525}" srcOrd="2" destOrd="0" parTransId="{81EAE234-8F09-4CA4-B500-978EA6BDFA77}" sibTransId="{314F4021-8312-423C-B2E8-DF7BC588631E}"/>
    <dgm:cxn modelId="{53A3F797-22B1-403D-89A2-AFD9B6D6D212}" type="presOf" srcId="{BBD55353-9BFB-47C7-AACC-CF2C7B0B5BBB}" destId="{6E46C158-CE3D-47DB-8C78-C76C2FA6AEF2}" srcOrd="0" destOrd="0" presId="urn:microsoft.com/office/officeart/2005/8/layout/chevron1"/>
    <dgm:cxn modelId="{60C80926-154A-4083-B556-958C29C0E95F}" srcId="{50B85434-E313-48B3-BF7E-1E654B1339BF}" destId="{BBD55353-9BFB-47C7-AACC-CF2C7B0B5BBB}" srcOrd="0" destOrd="0" parTransId="{7344DB0D-A3F0-4F29-9D4D-1D6D4F959995}" sibTransId="{894EC958-C17B-4413-B2E1-9873AE27E95C}"/>
    <dgm:cxn modelId="{A3C0AA51-2B82-4637-8ACF-2DE7300054DB}" type="presOf" srcId="{3C0519DC-4F8D-4C60-B83A-E5442B9DDB89}" destId="{4DE5A1CE-1B84-441B-A6A3-34EF92C677A2}" srcOrd="0" destOrd="0" presId="urn:microsoft.com/office/officeart/2005/8/layout/chevron1"/>
    <dgm:cxn modelId="{1C6CD1EF-1EF2-4C0B-BF76-F6644A053EAB}" type="presOf" srcId="{D04278C5-25F4-4D13-A358-A93486BE21F2}" destId="{CC016AE4-E7AE-422F-BADF-3616B9B0D9B6}" srcOrd="0" destOrd="0" presId="urn:microsoft.com/office/officeart/2005/8/layout/chevron1"/>
    <dgm:cxn modelId="{E3FACB12-C718-4D93-999A-D697873F4118}" srcId="{50B85434-E313-48B3-BF7E-1E654B1339BF}" destId="{3C0519DC-4F8D-4C60-B83A-E5442B9DDB89}" srcOrd="1" destOrd="0" parTransId="{2F64D59F-BEA6-4D49-AFC7-B9640F8763E0}" sibTransId="{42CDEAA9-0533-4F37-87A6-499D7B67BA36}"/>
    <dgm:cxn modelId="{E68CD7F9-433D-4288-9469-C82D41BE690A}" srcId="{50B85434-E313-48B3-BF7E-1E654B1339BF}" destId="{D04278C5-25F4-4D13-A358-A93486BE21F2}" srcOrd="3" destOrd="0" parTransId="{BF637430-91C4-4B27-B501-2C0FF907A016}" sibTransId="{DE1F7259-FC84-4317-A860-483A124BB930}"/>
    <dgm:cxn modelId="{6A3E8645-E1AC-4B57-B1CC-2C1454EB0109}" type="presOf" srcId="{DCA31181-79CC-48D7-BA15-A0A178DB6525}" destId="{DD7C6C57-F60C-44F7-BC67-674B417DB8F4}" srcOrd="0" destOrd="0" presId="urn:microsoft.com/office/officeart/2005/8/layout/chevron1"/>
    <dgm:cxn modelId="{F55AC7DD-623B-4C4B-AAC7-E36424FFDCF7}" type="presOf" srcId="{50B85434-E313-48B3-BF7E-1E654B1339BF}" destId="{B7187C1A-2CAC-4A28-A383-09F1DB67D5B8}" srcOrd="0" destOrd="0" presId="urn:microsoft.com/office/officeart/2005/8/layout/chevron1"/>
    <dgm:cxn modelId="{DED0AD7F-5BC6-4824-BC71-644929F3E704}" type="presParOf" srcId="{B7187C1A-2CAC-4A28-A383-09F1DB67D5B8}" destId="{6E46C158-CE3D-47DB-8C78-C76C2FA6AEF2}" srcOrd="0" destOrd="0" presId="urn:microsoft.com/office/officeart/2005/8/layout/chevron1"/>
    <dgm:cxn modelId="{CFCB0282-E655-47BB-A9F9-0461EA4E417E}" type="presParOf" srcId="{B7187C1A-2CAC-4A28-A383-09F1DB67D5B8}" destId="{33F70746-66C2-4C2B-AEAF-34CAD1BDA1A8}" srcOrd="1" destOrd="0" presId="urn:microsoft.com/office/officeart/2005/8/layout/chevron1"/>
    <dgm:cxn modelId="{71A46858-EC3A-4C11-B8A2-084F870DBED8}" type="presParOf" srcId="{B7187C1A-2CAC-4A28-A383-09F1DB67D5B8}" destId="{4DE5A1CE-1B84-441B-A6A3-34EF92C677A2}" srcOrd="2" destOrd="0" presId="urn:microsoft.com/office/officeart/2005/8/layout/chevron1"/>
    <dgm:cxn modelId="{AB981293-07EA-4AD8-9D19-1B37B94BF979}" type="presParOf" srcId="{B7187C1A-2CAC-4A28-A383-09F1DB67D5B8}" destId="{3B0A861C-4C2B-44BD-8394-25C066EA1C44}" srcOrd="3" destOrd="0" presId="urn:microsoft.com/office/officeart/2005/8/layout/chevron1"/>
    <dgm:cxn modelId="{1151C931-4B58-4792-8ED3-02CB9D23ACA4}" type="presParOf" srcId="{B7187C1A-2CAC-4A28-A383-09F1DB67D5B8}" destId="{DD7C6C57-F60C-44F7-BC67-674B417DB8F4}" srcOrd="4" destOrd="0" presId="urn:microsoft.com/office/officeart/2005/8/layout/chevron1"/>
    <dgm:cxn modelId="{CE974242-2BBA-4538-8CE5-B433AFFF885C}" type="presParOf" srcId="{B7187C1A-2CAC-4A28-A383-09F1DB67D5B8}" destId="{22E6D782-0349-4634-86CE-D7D533D4BE17}" srcOrd="5" destOrd="0" presId="urn:microsoft.com/office/officeart/2005/8/layout/chevron1"/>
    <dgm:cxn modelId="{E7412730-2ACE-4666-9B38-6B222AF7AD3F}" type="presParOf" srcId="{B7187C1A-2CAC-4A28-A383-09F1DB67D5B8}" destId="{CC016AE4-E7AE-422F-BADF-3616B9B0D9B6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0B85434-E313-48B3-BF7E-1E654B1339BF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BD55353-9BFB-47C7-AACC-CF2C7B0B5BBB}">
      <dgm:prSet phldrT="[Текст]"/>
      <dgm:spPr>
        <a:solidFill>
          <a:schemeClr val="bg1"/>
        </a:solidFill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chemeClr val="bg2">
                  <a:lumMod val="50000"/>
                </a:schemeClr>
              </a:solidFill>
            </a:rPr>
            <a:t>1</a:t>
          </a:r>
          <a:endParaRPr lang="ru-RU" dirty="0">
            <a:solidFill>
              <a:schemeClr val="bg2">
                <a:lumMod val="50000"/>
              </a:schemeClr>
            </a:solidFill>
          </a:endParaRPr>
        </a:p>
      </dgm:t>
    </dgm:pt>
    <dgm:pt modelId="{7344DB0D-A3F0-4F29-9D4D-1D6D4F959995}" type="parTrans" cxnId="{60C80926-154A-4083-B556-958C29C0E95F}">
      <dgm:prSet/>
      <dgm:spPr/>
      <dgm:t>
        <a:bodyPr/>
        <a:lstStyle/>
        <a:p>
          <a:endParaRPr lang="ru-RU"/>
        </a:p>
      </dgm:t>
    </dgm:pt>
    <dgm:pt modelId="{894EC958-C17B-4413-B2E1-9873AE27E95C}" type="sibTrans" cxnId="{60C80926-154A-4083-B556-958C29C0E95F}">
      <dgm:prSet/>
      <dgm:spPr/>
      <dgm:t>
        <a:bodyPr/>
        <a:lstStyle/>
        <a:p>
          <a:endParaRPr lang="ru-RU"/>
        </a:p>
      </dgm:t>
    </dgm:pt>
    <dgm:pt modelId="{3C0519DC-4F8D-4C60-B83A-E5442B9DDB89}">
      <dgm:prSet phldrT="[Текст]"/>
      <dgm:spPr>
        <a:solidFill>
          <a:schemeClr val="bg1"/>
        </a:solidFill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chemeClr val="bg2">
                  <a:lumMod val="50000"/>
                </a:schemeClr>
              </a:solidFill>
            </a:rPr>
            <a:t>2</a:t>
          </a:r>
          <a:endParaRPr lang="ru-RU" dirty="0">
            <a:solidFill>
              <a:schemeClr val="bg2">
                <a:lumMod val="50000"/>
              </a:schemeClr>
            </a:solidFill>
          </a:endParaRPr>
        </a:p>
      </dgm:t>
    </dgm:pt>
    <dgm:pt modelId="{2F64D59F-BEA6-4D49-AFC7-B9640F8763E0}" type="parTrans" cxnId="{E3FACB12-C718-4D93-999A-D697873F4118}">
      <dgm:prSet/>
      <dgm:spPr/>
      <dgm:t>
        <a:bodyPr/>
        <a:lstStyle/>
        <a:p>
          <a:endParaRPr lang="ru-RU"/>
        </a:p>
      </dgm:t>
    </dgm:pt>
    <dgm:pt modelId="{42CDEAA9-0533-4F37-87A6-499D7B67BA36}" type="sibTrans" cxnId="{E3FACB12-C718-4D93-999A-D697873F4118}">
      <dgm:prSet/>
      <dgm:spPr/>
      <dgm:t>
        <a:bodyPr/>
        <a:lstStyle/>
        <a:p>
          <a:endParaRPr lang="ru-RU"/>
        </a:p>
      </dgm:t>
    </dgm:pt>
    <dgm:pt modelId="{DCA31181-79CC-48D7-BA15-A0A178DB6525}">
      <dgm:prSet phldrT="[Текст]"/>
      <dgm:spPr>
        <a:solidFill>
          <a:schemeClr val="bg1"/>
        </a:solidFill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chemeClr val="bg2">
                  <a:lumMod val="50000"/>
                </a:schemeClr>
              </a:solidFill>
            </a:rPr>
            <a:t>3</a:t>
          </a:r>
          <a:endParaRPr lang="ru-RU" dirty="0">
            <a:solidFill>
              <a:schemeClr val="bg2">
                <a:lumMod val="50000"/>
              </a:schemeClr>
            </a:solidFill>
          </a:endParaRPr>
        </a:p>
      </dgm:t>
    </dgm:pt>
    <dgm:pt modelId="{81EAE234-8F09-4CA4-B500-978EA6BDFA77}" type="parTrans" cxnId="{F64930AC-6861-4926-B0D3-06502F1E02E9}">
      <dgm:prSet/>
      <dgm:spPr/>
      <dgm:t>
        <a:bodyPr/>
        <a:lstStyle/>
        <a:p>
          <a:endParaRPr lang="ru-RU"/>
        </a:p>
      </dgm:t>
    </dgm:pt>
    <dgm:pt modelId="{314F4021-8312-423C-B2E8-DF7BC588631E}" type="sibTrans" cxnId="{F64930AC-6861-4926-B0D3-06502F1E02E9}">
      <dgm:prSet/>
      <dgm:spPr/>
      <dgm:t>
        <a:bodyPr/>
        <a:lstStyle/>
        <a:p>
          <a:endParaRPr lang="ru-RU"/>
        </a:p>
      </dgm:t>
    </dgm:pt>
    <dgm:pt modelId="{D04278C5-25F4-4D13-A358-A93486BE21F2}">
      <dgm:prSet phldrT="[Текст]"/>
      <dgm:spPr>
        <a:solidFill>
          <a:schemeClr val="accent1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4</a:t>
          </a:r>
          <a:endParaRPr lang="ru-RU" dirty="0">
            <a:solidFill>
              <a:schemeClr val="bg1"/>
            </a:solidFill>
          </a:endParaRPr>
        </a:p>
      </dgm:t>
    </dgm:pt>
    <dgm:pt modelId="{BF637430-91C4-4B27-B501-2C0FF907A016}" type="parTrans" cxnId="{E68CD7F9-433D-4288-9469-C82D41BE690A}">
      <dgm:prSet/>
      <dgm:spPr/>
      <dgm:t>
        <a:bodyPr/>
        <a:lstStyle/>
        <a:p>
          <a:endParaRPr lang="ru-RU"/>
        </a:p>
      </dgm:t>
    </dgm:pt>
    <dgm:pt modelId="{DE1F7259-FC84-4317-A860-483A124BB930}" type="sibTrans" cxnId="{E68CD7F9-433D-4288-9469-C82D41BE690A}">
      <dgm:prSet/>
      <dgm:spPr/>
      <dgm:t>
        <a:bodyPr/>
        <a:lstStyle/>
        <a:p>
          <a:endParaRPr lang="ru-RU"/>
        </a:p>
      </dgm:t>
    </dgm:pt>
    <dgm:pt modelId="{B7187C1A-2CAC-4A28-A383-09F1DB67D5B8}" type="pres">
      <dgm:prSet presAssocID="{50B85434-E313-48B3-BF7E-1E654B1339BF}" presName="Name0" presStyleCnt="0">
        <dgm:presLayoutVars>
          <dgm:dir/>
          <dgm:animLvl val="lvl"/>
          <dgm:resizeHandles val="exact"/>
        </dgm:presLayoutVars>
      </dgm:prSet>
      <dgm:spPr/>
    </dgm:pt>
    <dgm:pt modelId="{6E46C158-CE3D-47DB-8C78-C76C2FA6AEF2}" type="pres">
      <dgm:prSet presAssocID="{BBD55353-9BFB-47C7-AACC-CF2C7B0B5BBB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F70746-66C2-4C2B-AEAF-34CAD1BDA1A8}" type="pres">
      <dgm:prSet presAssocID="{894EC958-C17B-4413-B2E1-9873AE27E95C}" presName="parTxOnlySpace" presStyleCnt="0"/>
      <dgm:spPr/>
    </dgm:pt>
    <dgm:pt modelId="{4DE5A1CE-1B84-441B-A6A3-34EF92C677A2}" type="pres">
      <dgm:prSet presAssocID="{3C0519DC-4F8D-4C60-B83A-E5442B9DDB89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0A861C-4C2B-44BD-8394-25C066EA1C44}" type="pres">
      <dgm:prSet presAssocID="{42CDEAA9-0533-4F37-87A6-499D7B67BA36}" presName="parTxOnlySpace" presStyleCnt="0"/>
      <dgm:spPr/>
    </dgm:pt>
    <dgm:pt modelId="{DD7C6C57-F60C-44F7-BC67-674B417DB8F4}" type="pres">
      <dgm:prSet presAssocID="{DCA31181-79CC-48D7-BA15-A0A178DB6525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E6D782-0349-4634-86CE-D7D533D4BE17}" type="pres">
      <dgm:prSet presAssocID="{314F4021-8312-423C-B2E8-DF7BC588631E}" presName="parTxOnlySpace" presStyleCnt="0"/>
      <dgm:spPr/>
    </dgm:pt>
    <dgm:pt modelId="{CC016AE4-E7AE-422F-BADF-3616B9B0D9B6}" type="pres">
      <dgm:prSet presAssocID="{D04278C5-25F4-4D13-A358-A93486BE21F2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64930AC-6861-4926-B0D3-06502F1E02E9}" srcId="{50B85434-E313-48B3-BF7E-1E654B1339BF}" destId="{DCA31181-79CC-48D7-BA15-A0A178DB6525}" srcOrd="2" destOrd="0" parTransId="{81EAE234-8F09-4CA4-B500-978EA6BDFA77}" sibTransId="{314F4021-8312-423C-B2E8-DF7BC588631E}"/>
    <dgm:cxn modelId="{73EB4663-45F9-4E36-BE51-97D17D23D053}" type="presOf" srcId="{50B85434-E313-48B3-BF7E-1E654B1339BF}" destId="{B7187C1A-2CAC-4A28-A383-09F1DB67D5B8}" srcOrd="0" destOrd="0" presId="urn:microsoft.com/office/officeart/2005/8/layout/chevron1"/>
    <dgm:cxn modelId="{7229B1E2-7EA6-4F04-8430-92CDE72195F7}" type="presOf" srcId="{BBD55353-9BFB-47C7-AACC-CF2C7B0B5BBB}" destId="{6E46C158-CE3D-47DB-8C78-C76C2FA6AEF2}" srcOrd="0" destOrd="0" presId="urn:microsoft.com/office/officeart/2005/8/layout/chevron1"/>
    <dgm:cxn modelId="{60C80926-154A-4083-B556-958C29C0E95F}" srcId="{50B85434-E313-48B3-BF7E-1E654B1339BF}" destId="{BBD55353-9BFB-47C7-AACC-CF2C7B0B5BBB}" srcOrd="0" destOrd="0" parTransId="{7344DB0D-A3F0-4F29-9D4D-1D6D4F959995}" sibTransId="{894EC958-C17B-4413-B2E1-9873AE27E95C}"/>
    <dgm:cxn modelId="{8DB97310-26DA-441D-9FA6-0AFE0EB38659}" type="presOf" srcId="{D04278C5-25F4-4D13-A358-A93486BE21F2}" destId="{CC016AE4-E7AE-422F-BADF-3616B9B0D9B6}" srcOrd="0" destOrd="0" presId="urn:microsoft.com/office/officeart/2005/8/layout/chevron1"/>
    <dgm:cxn modelId="{E3FACB12-C718-4D93-999A-D697873F4118}" srcId="{50B85434-E313-48B3-BF7E-1E654B1339BF}" destId="{3C0519DC-4F8D-4C60-B83A-E5442B9DDB89}" srcOrd="1" destOrd="0" parTransId="{2F64D59F-BEA6-4D49-AFC7-B9640F8763E0}" sibTransId="{42CDEAA9-0533-4F37-87A6-499D7B67BA36}"/>
    <dgm:cxn modelId="{E68CD7F9-433D-4288-9469-C82D41BE690A}" srcId="{50B85434-E313-48B3-BF7E-1E654B1339BF}" destId="{D04278C5-25F4-4D13-A358-A93486BE21F2}" srcOrd="3" destOrd="0" parTransId="{BF637430-91C4-4B27-B501-2C0FF907A016}" sibTransId="{DE1F7259-FC84-4317-A860-483A124BB930}"/>
    <dgm:cxn modelId="{75AA1EE1-F2F7-4002-97B7-4B2980CB1414}" type="presOf" srcId="{3C0519DC-4F8D-4C60-B83A-E5442B9DDB89}" destId="{4DE5A1CE-1B84-441B-A6A3-34EF92C677A2}" srcOrd="0" destOrd="0" presId="urn:microsoft.com/office/officeart/2005/8/layout/chevron1"/>
    <dgm:cxn modelId="{E2F6477A-CC22-46A9-BE67-0AC1A838D7E7}" type="presOf" srcId="{DCA31181-79CC-48D7-BA15-A0A178DB6525}" destId="{DD7C6C57-F60C-44F7-BC67-674B417DB8F4}" srcOrd="0" destOrd="0" presId="urn:microsoft.com/office/officeart/2005/8/layout/chevron1"/>
    <dgm:cxn modelId="{18479B83-BE49-4013-84AA-A256AC45D295}" type="presParOf" srcId="{B7187C1A-2CAC-4A28-A383-09F1DB67D5B8}" destId="{6E46C158-CE3D-47DB-8C78-C76C2FA6AEF2}" srcOrd="0" destOrd="0" presId="urn:microsoft.com/office/officeart/2005/8/layout/chevron1"/>
    <dgm:cxn modelId="{C5306818-4AD6-42D7-B8D4-A7E1793D8968}" type="presParOf" srcId="{B7187C1A-2CAC-4A28-A383-09F1DB67D5B8}" destId="{33F70746-66C2-4C2B-AEAF-34CAD1BDA1A8}" srcOrd="1" destOrd="0" presId="urn:microsoft.com/office/officeart/2005/8/layout/chevron1"/>
    <dgm:cxn modelId="{CB8A6206-3D30-4460-B204-79E149C92E43}" type="presParOf" srcId="{B7187C1A-2CAC-4A28-A383-09F1DB67D5B8}" destId="{4DE5A1CE-1B84-441B-A6A3-34EF92C677A2}" srcOrd="2" destOrd="0" presId="urn:microsoft.com/office/officeart/2005/8/layout/chevron1"/>
    <dgm:cxn modelId="{5D132062-8EA1-4C48-A142-658137B4E30A}" type="presParOf" srcId="{B7187C1A-2CAC-4A28-A383-09F1DB67D5B8}" destId="{3B0A861C-4C2B-44BD-8394-25C066EA1C44}" srcOrd="3" destOrd="0" presId="urn:microsoft.com/office/officeart/2005/8/layout/chevron1"/>
    <dgm:cxn modelId="{6A626137-878A-4D09-9783-8E797183BFD3}" type="presParOf" srcId="{B7187C1A-2CAC-4A28-A383-09F1DB67D5B8}" destId="{DD7C6C57-F60C-44F7-BC67-674B417DB8F4}" srcOrd="4" destOrd="0" presId="urn:microsoft.com/office/officeart/2005/8/layout/chevron1"/>
    <dgm:cxn modelId="{BE3356C7-3551-4421-8AEE-141BC157B90C}" type="presParOf" srcId="{B7187C1A-2CAC-4A28-A383-09F1DB67D5B8}" destId="{22E6D782-0349-4634-86CE-D7D533D4BE17}" srcOrd="5" destOrd="0" presId="urn:microsoft.com/office/officeart/2005/8/layout/chevron1"/>
    <dgm:cxn modelId="{82885D7F-C7CA-4D7F-8F21-D578A09A0179}" type="presParOf" srcId="{B7187C1A-2CAC-4A28-A383-09F1DB67D5B8}" destId="{CC016AE4-E7AE-422F-BADF-3616B9B0D9B6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0B85434-E313-48B3-BF7E-1E654B1339BF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BD55353-9BFB-47C7-AACC-CF2C7B0B5BBB}">
      <dgm:prSet phldrT="[Текст]"/>
      <dgm:spPr>
        <a:solidFill>
          <a:schemeClr val="bg1"/>
        </a:solidFill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chemeClr val="bg2">
                  <a:lumMod val="50000"/>
                </a:schemeClr>
              </a:solidFill>
            </a:rPr>
            <a:t>1</a:t>
          </a:r>
          <a:endParaRPr lang="ru-RU" dirty="0">
            <a:solidFill>
              <a:schemeClr val="bg2">
                <a:lumMod val="50000"/>
              </a:schemeClr>
            </a:solidFill>
          </a:endParaRPr>
        </a:p>
      </dgm:t>
    </dgm:pt>
    <dgm:pt modelId="{7344DB0D-A3F0-4F29-9D4D-1D6D4F959995}" type="parTrans" cxnId="{60C80926-154A-4083-B556-958C29C0E95F}">
      <dgm:prSet/>
      <dgm:spPr/>
      <dgm:t>
        <a:bodyPr/>
        <a:lstStyle/>
        <a:p>
          <a:endParaRPr lang="ru-RU"/>
        </a:p>
      </dgm:t>
    </dgm:pt>
    <dgm:pt modelId="{894EC958-C17B-4413-B2E1-9873AE27E95C}" type="sibTrans" cxnId="{60C80926-154A-4083-B556-958C29C0E95F}">
      <dgm:prSet/>
      <dgm:spPr/>
      <dgm:t>
        <a:bodyPr/>
        <a:lstStyle/>
        <a:p>
          <a:endParaRPr lang="ru-RU"/>
        </a:p>
      </dgm:t>
    </dgm:pt>
    <dgm:pt modelId="{3C0519DC-4F8D-4C60-B83A-E5442B9DDB89}">
      <dgm:prSet phldrT="[Текст]"/>
      <dgm:spPr>
        <a:solidFill>
          <a:schemeClr val="bg1"/>
        </a:solidFill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chemeClr val="bg2">
                  <a:lumMod val="50000"/>
                </a:schemeClr>
              </a:solidFill>
            </a:rPr>
            <a:t>2</a:t>
          </a:r>
          <a:endParaRPr lang="ru-RU" dirty="0">
            <a:solidFill>
              <a:schemeClr val="bg2">
                <a:lumMod val="50000"/>
              </a:schemeClr>
            </a:solidFill>
          </a:endParaRPr>
        </a:p>
      </dgm:t>
    </dgm:pt>
    <dgm:pt modelId="{2F64D59F-BEA6-4D49-AFC7-B9640F8763E0}" type="parTrans" cxnId="{E3FACB12-C718-4D93-999A-D697873F4118}">
      <dgm:prSet/>
      <dgm:spPr/>
      <dgm:t>
        <a:bodyPr/>
        <a:lstStyle/>
        <a:p>
          <a:endParaRPr lang="ru-RU"/>
        </a:p>
      </dgm:t>
    </dgm:pt>
    <dgm:pt modelId="{42CDEAA9-0533-4F37-87A6-499D7B67BA36}" type="sibTrans" cxnId="{E3FACB12-C718-4D93-999A-D697873F4118}">
      <dgm:prSet/>
      <dgm:spPr/>
      <dgm:t>
        <a:bodyPr/>
        <a:lstStyle/>
        <a:p>
          <a:endParaRPr lang="ru-RU"/>
        </a:p>
      </dgm:t>
    </dgm:pt>
    <dgm:pt modelId="{DCA31181-79CC-48D7-BA15-A0A178DB6525}">
      <dgm:prSet phldrT="[Текст]"/>
      <dgm:spPr>
        <a:solidFill>
          <a:schemeClr val="bg1"/>
        </a:solidFill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chemeClr val="bg2">
                  <a:lumMod val="50000"/>
                </a:schemeClr>
              </a:solidFill>
            </a:rPr>
            <a:t>3</a:t>
          </a:r>
          <a:endParaRPr lang="ru-RU" dirty="0">
            <a:solidFill>
              <a:schemeClr val="bg2">
                <a:lumMod val="50000"/>
              </a:schemeClr>
            </a:solidFill>
          </a:endParaRPr>
        </a:p>
      </dgm:t>
    </dgm:pt>
    <dgm:pt modelId="{81EAE234-8F09-4CA4-B500-978EA6BDFA77}" type="parTrans" cxnId="{F64930AC-6861-4926-B0D3-06502F1E02E9}">
      <dgm:prSet/>
      <dgm:spPr/>
      <dgm:t>
        <a:bodyPr/>
        <a:lstStyle/>
        <a:p>
          <a:endParaRPr lang="ru-RU"/>
        </a:p>
      </dgm:t>
    </dgm:pt>
    <dgm:pt modelId="{314F4021-8312-423C-B2E8-DF7BC588631E}" type="sibTrans" cxnId="{F64930AC-6861-4926-B0D3-06502F1E02E9}">
      <dgm:prSet/>
      <dgm:spPr/>
      <dgm:t>
        <a:bodyPr/>
        <a:lstStyle/>
        <a:p>
          <a:endParaRPr lang="ru-RU"/>
        </a:p>
      </dgm:t>
    </dgm:pt>
    <dgm:pt modelId="{D04278C5-25F4-4D13-A358-A93486BE21F2}">
      <dgm:prSet phldrT="[Текст]"/>
      <dgm:spPr>
        <a:solidFill>
          <a:schemeClr val="accent1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4</a:t>
          </a:r>
          <a:endParaRPr lang="ru-RU" dirty="0">
            <a:solidFill>
              <a:schemeClr val="bg1"/>
            </a:solidFill>
          </a:endParaRPr>
        </a:p>
      </dgm:t>
    </dgm:pt>
    <dgm:pt modelId="{BF637430-91C4-4B27-B501-2C0FF907A016}" type="parTrans" cxnId="{E68CD7F9-433D-4288-9469-C82D41BE690A}">
      <dgm:prSet/>
      <dgm:spPr/>
      <dgm:t>
        <a:bodyPr/>
        <a:lstStyle/>
        <a:p>
          <a:endParaRPr lang="ru-RU"/>
        </a:p>
      </dgm:t>
    </dgm:pt>
    <dgm:pt modelId="{DE1F7259-FC84-4317-A860-483A124BB930}" type="sibTrans" cxnId="{E68CD7F9-433D-4288-9469-C82D41BE690A}">
      <dgm:prSet/>
      <dgm:spPr/>
      <dgm:t>
        <a:bodyPr/>
        <a:lstStyle/>
        <a:p>
          <a:endParaRPr lang="ru-RU"/>
        </a:p>
      </dgm:t>
    </dgm:pt>
    <dgm:pt modelId="{B7187C1A-2CAC-4A28-A383-09F1DB67D5B8}" type="pres">
      <dgm:prSet presAssocID="{50B85434-E313-48B3-BF7E-1E654B1339BF}" presName="Name0" presStyleCnt="0">
        <dgm:presLayoutVars>
          <dgm:dir/>
          <dgm:animLvl val="lvl"/>
          <dgm:resizeHandles val="exact"/>
        </dgm:presLayoutVars>
      </dgm:prSet>
      <dgm:spPr/>
    </dgm:pt>
    <dgm:pt modelId="{6E46C158-CE3D-47DB-8C78-C76C2FA6AEF2}" type="pres">
      <dgm:prSet presAssocID="{BBD55353-9BFB-47C7-AACC-CF2C7B0B5BBB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F70746-66C2-4C2B-AEAF-34CAD1BDA1A8}" type="pres">
      <dgm:prSet presAssocID="{894EC958-C17B-4413-B2E1-9873AE27E95C}" presName="parTxOnlySpace" presStyleCnt="0"/>
      <dgm:spPr/>
    </dgm:pt>
    <dgm:pt modelId="{4DE5A1CE-1B84-441B-A6A3-34EF92C677A2}" type="pres">
      <dgm:prSet presAssocID="{3C0519DC-4F8D-4C60-B83A-E5442B9DDB89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0A861C-4C2B-44BD-8394-25C066EA1C44}" type="pres">
      <dgm:prSet presAssocID="{42CDEAA9-0533-4F37-87A6-499D7B67BA36}" presName="parTxOnlySpace" presStyleCnt="0"/>
      <dgm:spPr/>
    </dgm:pt>
    <dgm:pt modelId="{DD7C6C57-F60C-44F7-BC67-674B417DB8F4}" type="pres">
      <dgm:prSet presAssocID="{DCA31181-79CC-48D7-BA15-A0A178DB6525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E6D782-0349-4634-86CE-D7D533D4BE17}" type="pres">
      <dgm:prSet presAssocID="{314F4021-8312-423C-B2E8-DF7BC588631E}" presName="parTxOnlySpace" presStyleCnt="0"/>
      <dgm:spPr/>
    </dgm:pt>
    <dgm:pt modelId="{CC016AE4-E7AE-422F-BADF-3616B9B0D9B6}" type="pres">
      <dgm:prSet presAssocID="{D04278C5-25F4-4D13-A358-A93486BE21F2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3FACB12-C718-4D93-999A-D697873F4118}" srcId="{50B85434-E313-48B3-BF7E-1E654B1339BF}" destId="{3C0519DC-4F8D-4C60-B83A-E5442B9DDB89}" srcOrd="1" destOrd="0" parTransId="{2F64D59F-BEA6-4D49-AFC7-B9640F8763E0}" sibTransId="{42CDEAA9-0533-4F37-87A6-499D7B67BA36}"/>
    <dgm:cxn modelId="{E68CD7F9-433D-4288-9469-C82D41BE690A}" srcId="{50B85434-E313-48B3-BF7E-1E654B1339BF}" destId="{D04278C5-25F4-4D13-A358-A93486BE21F2}" srcOrd="3" destOrd="0" parTransId="{BF637430-91C4-4B27-B501-2C0FF907A016}" sibTransId="{DE1F7259-FC84-4317-A860-483A124BB930}"/>
    <dgm:cxn modelId="{60C80926-154A-4083-B556-958C29C0E95F}" srcId="{50B85434-E313-48B3-BF7E-1E654B1339BF}" destId="{BBD55353-9BFB-47C7-AACC-CF2C7B0B5BBB}" srcOrd="0" destOrd="0" parTransId="{7344DB0D-A3F0-4F29-9D4D-1D6D4F959995}" sibTransId="{894EC958-C17B-4413-B2E1-9873AE27E95C}"/>
    <dgm:cxn modelId="{9D56E8B5-89FD-48C0-9FCE-5B145BE46C84}" type="presOf" srcId="{50B85434-E313-48B3-BF7E-1E654B1339BF}" destId="{B7187C1A-2CAC-4A28-A383-09F1DB67D5B8}" srcOrd="0" destOrd="0" presId="urn:microsoft.com/office/officeart/2005/8/layout/chevron1"/>
    <dgm:cxn modelId="{D45FF3F2-2034-4D3E-B08D-0A1C353915E9}" type="presOf" srcId="{3C0519DC-4F8D-4C60-B83A-E5442B9DDB89}" destId="{4DE5A1CE-1B84-441B-A6A3-34EF92C677A2}" srcOrd="0" destOrd="0" presId="urn:microsoft.com/office/officeart/2005/8/layout/chevron1"/>
    <dgm:cxn modelId="{51ABC07A-EAF0-4BBB-9BFD-7758AB29F867}" type="presOf" srcId="{DCA31181-79CC-48D7-BA15-A0A178DB6525}" destId="{DD7C6C57-F60C-44F7-BC67-674B417DB8F4}" srcOrd="0" destOrd="0" presId="urn:microsoft.com/office/officeart/2005/8/layout/chevron1"/>
    <dgm:cxn modelId="{A8969D3C-B089-4BD1-9095-5090267F9917}" type="presOf" srcId="{D04278C5-25F4-4D13-A358-A93486BE21F2}" destId="{CC016AE4-E7AE-422F-BADF-3616B9B0D9B6}" srcOrd="0" destOrd="0" presId="urn:microsoft.com/office/officeart/2005/8/layout/chevron1"/>
    <dgm:cxn modelId="{F64930AC-6861-4926-B0D3-06502F1E02E9}" srcId="{50B85434-E313-48B3-BF7E-1E654B1339BF}" destId="{DCA31181-79CC-48D7-BA15-A0A178DB6525}" srcOrd="2" destOrd="0" parTransId="{81EAE234-8F09-4CA4-B500-978EA6BDFA77}" sibTransId="{314F4021-8312-423C-B2E8-DF7BC588631E}"/>
    <dgm:cxn modelId="{938635DE-8063-47DE-8558-BC43E455B534}" type="presOf" srcId="{BBD55353-9BFB-47C7-AACC-CF2C7B0B5BBB}" destId="{6E46C158-CE3D-47DB-8C78-C76C2FA6AEF2}" srcOrd="0" destOrd="0" presId="urn:microsoft.com/office/officeart/2005/8/layout/chevron1"/>
    <dgm:cxn modelId="{8A640E94-850D-4EA2-AB11-732AAB9F1C61}" type="presParOf" srcId="{B7187C1A-2CAC-4A28-A383-09F1DB67D5B8}" destId="{6E46C158-CE3D-47DB-8C78-C76C2FA6AEF2}" srcOrd="0" destOrd="0" presId="urn:microsoft.com/office/officeart/2005/8/layout/chevron1"/>
    <dgm:cxn modelId="{BE254819-2BF0-4187-84CE-342286CDA99B}" type="presParOf" srcId="{B7187C1A-2CAC-4A28-A383-09F1DB67D5B8}" destId="{33F70746-66C2-4C2B-AEAF-34CAD1BDA1A8}" srcOrd="1" destOrd="0" presId="urn:microsoft.com/office/officeart/2005/8/layout/chevron1"/>
    <dgm:cxn modelId="{DB24C70C-9B11-434D-BAC2-72983856161D}" type="presParOf" srcId="{B7187C1A-2CAC-4A28-A383-09F1DB67D5B8}" destId="{4DE5A1CE-1B84-441B-A6A3-34EF92C677A2}" srcOrd="2" destOrd="0" presId="urn:microsoft.com/office/officeart/2005/8/layout/chevron1"/>
    <dgm:cxn modelId="{F506A261-BA11-41D8-A47F-67F3C00AE3FB}" type="presParOf" srcId="{B7187C1A-2CAC-4A28-A383-09F1DB67D5B8}" destId="{3B0A861C-4C2B-44BD-8394-25C066EA1C44}" srcOrd="3" destOrd="0" presId="urn:microsoft.com/office/officeart/2005/8/layout/chevron1"/>
    <dgm:cxn modelId="{0F91F17A-D4D9-4F59-81F9-99010B4BBEF7}" type="presParOf" srcId="{B7187C1A-2CAC-4A28-A383-09F1DB67D5B8}" destId="{DD7C6C57-F60C-44F7-BC67-674B417DB8F4}" srcOrd="4" destOrd="0" presId="urn:microsoft.com/office/officeart/2005/8/layout/chevron1"/>
    <dgm:cxn modelId="{CB10BE0C-A62A-45ED-BA13-CBCA9A9CD691}" type="presParOf" srcId="{B7187C1A-2CAC-4A28-A383-09F1DB67D5B8}" destId="{22E6D782-0349-4634-86CE-D7D533D4BE17}" srcOrd="5" destOrd="0" presId="urn:microsoft.com/office/officeart/2005/8/layout/chevron1"/>
    <dgm:cxn modelId="{FA740C44-997E-4E84-B757-CA7838F3EE09}" type="presParOf" srcId="{B7187C1A-2CAC-4A28-A383-09F1DB67D5B8}" destId="{CC016AE4-E7AE-422F-BADF-3616B9B0D9B6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0B85434-E313-48B3-BF7E-1E654B1339BF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BD55353-9BFB-47C7-AACC-CF2C7B0B5BBB}">
      <dgm:prSet phldrT="[Текст]"/>
      <dgm:spPr>
        <a:solidFill>
          <a:schemeClr val="bg1"/>
        </a:solidFill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chemeClr val="bg2">
                  <a:lumMod val="50000"/>
                </a:schemeClr>
              </a:solidFill>
            </a:rPr>
            <a:t>1</a:t>
          </a:r>
          <a:endParaRPr lang="ru-RU" dirty="0">
            <a:solidFill>
              <a:schemeClr val="bg2">
                <a:lumMod val="50000"/>
              </a:schemeClr>
            </a:solidFill>
          </a:endParaRPr>
        </a:p>
      </dgm:t>
    </dgm:pt>
    <dgm:pt modelId="{7344DB0D-A3F0-4F29-9D4D-1D6D4F959995}" type="parTrans" cxnId="{60C80926-154A-4083-B556-958C29C0E95F}">
      <dgm:prSet/>
      <dgm:spPr/>
      <dgm:t>
        <a:bodyPr/>
        <a:lstStyle/>
        <a:p>
          <a:endParaRPr lang="ru-RU"/>
        </a:p>
      </dgm:t>
    </dgm:pt>
    <dgm:pt modelId="{894EC958-C17B-4413-B2E1-9873AE27E95C}" type="sibTrans" cxnId="{60C80926-154A-4083-B556-958C29C0E95F}">
      <dgm:prSet/>
      <dgm:spPr/>
      <dgm:t>
        <a:bodyPr/>
        <a:lstStyle/>
        <a:p>
          <a:endParaRPr lang="ru-RU"/>
        </a:p>
      </dgm:t>
    </dgm:pt>
    <dgm:pt modelId="{3C0519DC-4F8D-4C60-B83A-E5442B9DDB89}">
      <dgm:prSet phldrT="[Текст]"/>
      <dgm:spPr>
        <a:solidFill>
          <a:schemeClr val="bg1"/>
        </a:solidFill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chemeClr val="bg2">
                  <a:lumMod val="50000"/>
                </a:schemeClr>
              </a:solidFill>
            </a:rPr>
            <a:t>2</a:t>
          </a:r>
          <a:endParaRPr lang="ru-RU" dirty="0">
            <a:solidFill>
              <a:schemeClr val="bg2">
                <a:lumMod val="50000"/>
              </a:schemeClr>
            </a:solidFill>
          </a:endParaRPr>
        </a:p>
      </dgm:t>
    </dgm:pt>
    <dgm:pt modelId="{2F64D59F-BEA6-4D49-AFC7-B9640F8763E0}" type="parTrans" cxnId="{E3FACB12-C718-4D93-999A-D697873F4118}">
      <dgm:prSet/>
      <dgm:spPr/>
      <dgm:t>
        <a:bodyPr/>
        <a:lstStyle/>
        <a:p>
          <a:endParaRPr lang="ru-RU"/>
        </a:p>
      </dgm:t>
    </dgm:pt>
    <dgm:pt modelId="{42CDEAA9-0533-4F37-87A6-499D7B67BA36}" type="sibTrans" cxnId="{E3FACB12-C718-4D93-999A-D697873F4118}">
      <dgm:prSet/>
      <dgm:spPr/>
      <dgm:t>
        <a:bodyPr/>
        <a:lstStyle/>
        <a:p>
          <a:endParaRPr lang="ru-RU"/>
        </a:p>
      </dgm:t>
    </dgm:pt>
    <dgm:pt modelId="{DCA31181-79CC-48D7-BA15-A0A178DB6525}">
      <dgm:prSet phldrT="[Текст]"/>
      <dgm:spPr>
        <a:solidFill>
          <a:schemeClr val="bg1"/>
        </a:solidFill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chemeClr val="bg2">
                  <a:lumMod val="50000"/>
                </a:schemeClr>
              </a:solidFill>
            </a:rPr>
            <a:t>3</a:t>
          </a:r>
          <a:endParaRPr lang="ru-RU" dirty="0">
            <a:solidFill>
              <a:schemeClr val="bg2">
                <a:lumMod val="50000"/>
              </a:schemeClr>
            </a:solidFill>
          </a:endParaRPr>
        </a:p>
      </dgm:t>
    </dgm:pt>
    <dgm:pt modelId="{81EAE234-8F09-4CA4-B500-978EA6BDFA77}" type="parTrans" cxnId="{F64930AC-6861-4926-B0D3-06502F1E02E9}">
      <dgm:prSet/>
      <dgm:spPr/>
      <dgm:t>
        <a:bodyPr/>
        <a:lstStyle/>
        <a:p>
          <a:endParaRPr lang="ru-RU"/>
        </a:p>
      </dgm:t>
    </dgm:pt>
    <dgm:pt modelId="{314F4021-8312-423C-B2E8-DF7BC588631E}" type="sibTrans" cxnId="{F64930AC-6861-4926-B0D3-06502F1E02E9}">
      <dgm:prSet/>
      <dgm:spPr/>
      <dgm:t>
        <a:bodyPr/>
        <a:lstStyle/>
        <a:p>
          <a:endParaRPr lang="ru-RU"/>
        </a:p>
      </dgm:t>
    </dgm:pt>
    <dgm:pt modelId="{D04278C5-25F4-4D13-A358-A93486BE21F2}">
      <dgm:prSet phldrT="[Текст]"/>
      <dgm:spPr>
        <a:solidFill>
          <a:schemeClr val="accent1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4</a:t>
          </a:r>
          <a:endParaRPr lang="ru-RU" dirty="0">
            <a:solidFill>
              <a:schemeClr val="bg1"/>
            </a:solidFill>
          </a:endParaRPr>
        </a:p>
      </dgm:t>
    </dgm:pt>
    <dgm:pt modelId="{BF637430-91C4-4B27-B501-2C0FF907A016}" type="parTrans" cxnId="{E68CD7F9-433D-4288-9469-C82D41BE690A}">
      <dgm:prSet/>
      <dgm:spPr/>
      <dgm:t>
        <a:bodyPr/>
        <a:lstStyle/>
        <a:p>
          <a:endParaRPr lang="ru-RU"/>
        </a:p>
      </dgm:t>
    </dgm:pt>
    <dgm:pt modelId="{DE1F7259-FC84-4317-A860-483A124BB930}" type="sibTrans" cxnId="{E68CD7F9-433D-4288-9469-C82D41BE690A}">
      <dgm:prSet/>
      <dgm:spPr/>
      <dgm:t>
        <a:bodyPr/>
        <a:lstStyle/>
        <a:p>
          <a:endParaRPr lang="ru-RU"/>
        </a:p>
      </dgm:t>
    </dgm:pt>
    <dgm:pt modelId="{B7187C1A-2CAC-4A28-A383-09F1DB67D5B8}" type="pres">
      <dgm:prSet presAssocID="{50B85434-E313-48B3-BF7E-1E654B1339BF}" presName="Name0" presStyleCnt="0">
        <dgm:presLayoutVars>
          <dgm:dir/>
          <dgm:animLvl val="lvl"/>
          <dgm:resizeHandles val="exact"/>
        </dgm:presLayoutVars>
      </dgm:prSet>
      <dgm:spPr/>
    </dgm:pt>
    <dgm:pt modelId="{6E46C158-CE3D-47DB-8C78-C76C2FA6AEF2}" type="pres">
      <dgm:prSet presAssocID="{BBD55353-9BFB-47C7-AACC-CF2C7B0B5BBB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F70746-66C2-4C2B-AEAF-34CAD1BDA1A8}" type="pres">
      <dgm:prSet presAssocID="{894EC958-C17B-4413-B2E1-9873AE27E95C}" presName="parTxOnlySpace" presStyleCnt="0"/>
      <dgm:spPr/>
    </dgm:pt>
    <dgm:pt modelId="{4DE5A1CE-1B84-441B-A6A3-34EF92C677A2}" type="pres">
      <dgm:prSet presAssocID="{3C0519DC-4F8D-4C60-B83A-E5442B9DDB89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0A861C-4C2B-44BD-8394-25C066EA1C44}" type="pres">
      <dgm:prSet presAssocID="{42CDEAA9-0533-4F37-87A6-499D7B67BA36}" presName="parTxOnlySpace" presStyleCnt="0"/>
      <dgm:spPr/>
    </dgm:pt>
    <dgm:pt modelId="{DD7C6C57-F60C-44F7-BC67-674B417DB8F4}" type="pres">
      <dgm:prSet presAssocID="{DCA31181-79CC-48D7-BA15-A0A178DB6525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E6D782-0349-4634-86CE-D7D533D4BE17}" type="pres">
      <dgm:prSet presAssocID="{314F4021-8312-423C-B2E8-DF7BC588631E}" presName="parTxOnlySpace" presStyleCnt="0"/>
      <dgm:spPr/>
    </dgm:pt>
    <dgm:pt modelId="{CC016AE4-E7AE-422F-BADF-3616B9B0D9B6}" type="pres">
      <dgm:prSet presAssocID="{D04278C5-25F4-4D13-A358-A93486BE21F2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64F09B2-4669-4D1E-884B-9F44CCED298B}" type="presOf" srcId="{50B85434-E313-48B3-BF7E-1E654B1339BF}" destId="{B7187C1A-2CAC-4A28-A383-09F1DB67D5B8}" srcOrd="0" destOrd="0" presId="urn:microsoft.com/office/officeart/2005/8/layout/chevron1"/>
    <dgm:cxn modelId="{F64930AC-6861-4926-B0D3-06502F1E02E9}" srcId="{50B85434-E313-48B3-BF7E-1E654B1339BF}" destId="{DCA31181-79CC-48D7-BA15-A0A178DB6525}" srcOrd="2" destOrd="0" parTransId="{81EAE234-8F09-4CA4-B500-978EA6BDFA77}" sibTransId="{314F4021-8312-423C-B2E8-DF7BC588631E}"/>
    <dgm:cxn modelId="{86225A3D-0805-48AF-934A-97F2931E38E4}" type="presOf" srcId="{DCA31181-79CC-48D7-BA15-A0A178DB6525}" destId="{DD7C6C57-F60C-44F7-BC67-674B417DB8F4}" srcOrd="0" destOrd="0" presId="urn:microsoft.com/office/officeart/2005/8/layout/chevron1"/>
    <dgm:cxn modelId="{60C80926-154A-4083-B556-958C29C0E95F}" srcId="{50B85434-E313-48B3-BF7E-1E654B1339BF}" destId="{BBD55353-9BFB-47C7-AACC-CF2C7B0B5BBB}" srcOrd="0" destOrd="0" parTransId="{7344DB0D-A3F0-4F29-9D4D-1D6D4F959995}" sibTransId="{894EC958-C17B-4413-B2E1-9873AE27E95C}"/>
    <dgm:cxn modelId="{C986EE7E-F538-4B2E-A6BD-EE0CE3CF34A9}" type="presOf" srcId="{3C0519DC-4F8D-4C60-B83A-E5442B9DDB89}" destId="{4DE5A1CE-1B84-441B-A6A3-34EF92C677A2}" srcOrd="0" destOrd="0" presId="urn:microsoft.com/office/officeart/2005/8/layout/chevron1"/>
    <dgm:cxn modelId="{D3880DCA-71B0-4E37-B98C-1081412C03FC}" type="presOf" srcId="{D04278C5-25F4-4D13-A358-A93486BE21F2}" destId="{CC016AE4-E7AE-422F-BADF-3616B9B0D9B6}" srcOrd="0" destOrd="0" presId="urn:microsoft.com/office/officeart/2005/8/layout/chevron1"/>
    <dgm:cxn modelId="{52A1AD58-5A44-4353-B33E-7B0EFFA74B29}" type="presOf" srcId="{BBD55353-9BFB-47C7-AACC-CF2C7B0B5BBB}" destId="{6E46C158-CE3D-47DB-8C78-C76C2FA6AEF2}" srcOrd="0" destOrd="0" presId="urn:microsoft.com/office/officeart/2005/8/layout/chevron1"/>
    <dgm:cxn modelId="{E3FACB12-C718-4D93-999A-D697873F4118}" srcId="{50B85434-E313-48B3-BF7E-1E654B1339BF}" destId="{3C0519DC-4F8D-4C60-B83A-E5442B9DDB89}" srcOrd="1" destOrd="0" parTransId="{2F64D59F-BEA6-4D49-AFC7-B9640F8763E0}" sibTransId="{42CDEAA9-0533-4F37-87A6-499D7B67BA36}"/>
    <dgm:cxn modelId="{E68CD7F9-433D-4288-9469-C82D41BE690A}" srcId="{50B85434-E313-48B3-BF7E-1E654B1339BF}" destId="{D04278C5-25F4-4D13-A358-A93486BE21F2}" srcOrd="3" destOrd="0" parTransId="{BF637430-91C4-4B27-B501-2C0FF907A016}" sibTransId="{DE1F7259-FC84-4317-A860-483A124BB930}"/>
    <dgm:cxn modelId="{90BCEFCB-712E-4FF3-96B1-6EC298690D0D}" type="presParOf" srcId="{B7187C1A-2CAC-4A28-A383-09F1DB67D5B8}" destId="{6E46C158-CE3D-47DB-8C78-C76C2FA6AEF2}" srcOrd="0" destOrd="0" presId="urn:microsoft.com/office/officeart/2005/8/layout/chevron1"/>
    <dgm:cxn modelId="{F83BE886-980B-4E92-BB38-087705D241F3}" type="presParOf" srcId="{B7187C1A-2CAC-4A28-A383-09F1DB67D5B8}" destId="{33F70746-66C2-4C2B-AEAF-34CAD1BDA1A8}" srcOrd="1" destOrd="0" presId="urn:microsoft.com/office/officeart/2005/8/layout/chevron1"/>
    <dgm:cxn modelId="{D500BCB6-3578-464A-9F95-CE10131C8B63}" type="presParOf" srcId="{B7187C1A-2CAC-4A28-A383-09F1DB67D5B8}" destId="{4DE5A1CE-1B84-441B-A6A3-34EF92C677A2}" srcOrd="2" destOrd="0" presId="urn:microsoft.com/office/officeart/2005/8/layout/chevron1"/>
    <dgm:cxn modelId="{8B79E91B-41BA-4E50-A082-4F0E70B2D5E2}" type="presParOf" srcId="{B7187C1A-2CAC-4A28-A383-09F1DB67D5B8}" destId="{3B0A861C-4C2B-44BD-8394-25C066EA1C44}" srcOrd="3" destOrd="0" presId="urn:microsoft.com/office/officeart/2005/8/layout/chevron1"/>
    <dgm:cxn modelId="{901B7A6E-2FB3-4945-BDA9-1E8ED604A2A9}" type="presParOf" srcId="{B7187C1A-2CAC-4A28-A383-09F1DB67D5B8}" destId="{DD7C6C57-F60C-44F7-BC67-674B417DB8F4}" srcOrd="4" destOrd="0" presId="urn:microsoft.com/office/officeart/2005/8/layout/chevron1"/>
    <dgm:cxn modelId="{41F262D2-8480-469B-B132-D99498C8DB54}" type="presParOf" srcId="{B7187C1A-2CAC-4A28-A383-09F1DB67D5B8}" destId="{22E6D782-0349-4634-86CE-D7D533D4BE17}" srcOrd="5" destOrd="0" presId="urn:microsoft.com/office/officeart/2005/8/layout/chevron1"/>
    <dgm:cxn modelId="{DDE2E718-FE3B-48C7-AA57-49CA9C9268C7}" type="presParOf" srcId="{B7187C1A-2CAC-4A28-A383-09F1DB67D5B8}" destId="{CC016AE4-E7AE-422F-BADF-3616B9B0D9B6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0B85434-E313-48B3-BF7E-1E654B1339BF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BD55353-9BFB-47C7-AACC-CF2C7B0B5BBB}">
      <dgm:prSet phldrT="[Текст]"/>
      <dgm:spPr>
        <a:solidFill>
          <a:schemeClr val="bg1"/>
        </a:solidFill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chemeClr val="bg2">
                  <a:lumMod val="50000"/>
                </a:schemeClr>
              </a:solidFill>
            </a:rPr>
            <a:t>1</a:t>
          </a:r>
          <a:endParaRPr lang="ru-RU" dirty="0">
            <a:solidFill>
              <a:schemeClr val="bg2">
                <a:lumMod val="50000"/>
              </a:schemeClr>
            </a:solidFill>
          </a:endParaRPr>
        </a:p>
      </dgm:t>
    </dgm:pt>
    <dgm:pt modelId="{7344DB0D-A3F0-4F29-9D4D-1D6D4F959995}" type="parTrans" cxnId="{60C80926-154A-4083-B556-958C29C0E95F}">
      <dgm:prSet/>
      <dgm:spPr/>
      <dgm:t>
        <a:bodyPr/>
        <a:lstStyle/>
        <a:p>
          <a:endParaRPr lang="ru-RU"/>
        </a:p>
      </dgm:t>
    </dgm:pt>
    <dgm:pt modelId="{894EC958-C17B-4413-B2E1-9873AE27E95C}" type="sibTrans" cxnId="{60C80926-154A-4083-B556-958C29C0E95F}">
      <dgm:prSet/>
      <dgm:spPr/>
      <dgm:t>
        <a:bodyPr/>
        <a:lstStyle/>
        <a:p>
          <a:endParaRPr lang="ru-RU"/>
        </a:p>
      </dgm:t>
    </dgm:pt>
    <dgm:pt modelId="{3C0519DC-4F8D-4C60-B83A-E5442B9DDB89}">
      <dgm:prSet phldrT="[Текст]"/>
      <dgm:spPr>
        <a:solidFill>
          <a:schemeClr val="bg1"/>
        </a:solidFill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chemeClr val="bg2">
                  <a:lumMod val="50000"/>
                </a:schemeClr>
              </a:solidFill>
            </a:rPr>
            <a:t>2</a:t>
          </a:r>
          <a:endParaRPr lang="ru-RU" dirty="0">
            <a:solidFill>
              <a:schemeClr val="bg2">
                <a:lumMod val="50000"/>
              </a:schemeClr>
            </a:solidFill>
          </a:endParaRPr>
        </a:p>
      </dgm:t>
    </dgm:pt>
    <dgm:pt modelId="{2F64D59F-BEA6-4D49-AFC7-B9640F8763E0}" type="parTrans" cxnId="{E3FACB12-C718-4D93-999A-D697873F4118}">
      <dgm:prSet/>
      <dgm:spPr/>
      <dgm:t>
        <a:bodyPr/>
        <a:lstStyle/>
        <a:p>
          <a:endParaRPr lang="ru-RU"/>
        </a:p>
      </dgm:t>
    </dgm:pt>
    <dgm:pt modelId="{42CDEAA9-0533-4F37-87A6-499D7B67BA36}" type="sibTrans" cxnId="{E3FACB12-C718-4D93-999A-D697873F4118}">
      <dgm:prSet/>
      <dgm:spPr/>
      <dgm:t>
        <a:bodyPr/>
        <a:lstStyle/>
        <a:p>
          <a:endParaRPr lang="ru-RU"/>
        </a:p>
      </dgm:t>
    </dgm:pt>
    <dgm:pt modelId="{DCA31181-79CC-48D7-BA15-A0A178DB6525}">
      <dgm:prSet phldrT="[Текст]"/>
      <dgm:spPr>
        <a:solidFill>
          <a:schemeClr val="bg1"/>
        </a:solidFill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chemeClr val="bg2">
                  <a:lumMod val="50000"/>
                </a:schemeClr>
              </a:solidFill>
            </a:rPr>
            <a:t>3</a:t>
          </a:r>
          <a:endParaRPr lang="ru-RU" dirty="0">
            <a:solidFill>
              <a:schemeClr val="bg2">
                <a:lumMod val="50000"/>
              </a:schemeClr>
            </a:solidFill>
          </a:endParaRPr>
        </a:p>
      </dgm:t>
    </dgm:pt>
    <dgm:pt modelId="{81EAE234-8F09-4CA4-B500-978EA6BDFA77}" type="parTrans" cxnId="{F64930AC-6861-4926-B0D3-06502F1E02E9}">
      <dgm:prSet/>
      <dgm:spPr/>
      <dgm:t>
        <a:bodyPr/>
        <a:lstStyle/>
        <a:p>
          <a:endParaRPr lang="ru-RU"/>
        </a:p>
      </dgm:t>
    </dgm:pt>
    <dgm:pt modelId="{314F4021-8312-423C-B2E8-DF7BC588631E}" type="sibTrans" cxnId="{F64930AC-6861-4926-B0D3-06502F1E02E9}">
      <dgm:prSet/>
      <dgm:spPr/>
      <dgm:t>
        <a:bodyPr/>
        <a:lstStyle/>
        <a:p>
          <a:endParaRPr lang="ru-RU"/>
        </a:p>
      </dgm:t>
    </dgm:pt>
    <dgm:pt modelId="{D04278C5-25F4-4D13-A358-A93486BE21F2}">
      <dgm:prSet phldrT="[Текст]"/>
      <dgm:spPr>
        <a:solidFill>
          <a:schemeClr val="accent1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4</a:t>
          </a:r>
          <a:endParaRPr lang="ru-RU" dirty="0">
            <a:solidFill>
              <a:schemeClr val="bg1"/>
            </a:solidFill>
          </a:endParaRPr>
        </a:p>
      </dgm:t>
    </dgm:pt>
    <dgm:pt modelId="{BF637430-91C4-4B27-B501-2C0FF907A016}" type="parTrans" cxnId="{E68CD7F9-433D-4288-9469-C82D41BE690A}">
      <dgm:prSet/>
      <dgm:spPr/>
      <dgm:t>
        <a:bodyPr/>
        <a:lstStyle/>
        <a:p>
          <a:endParaRPr lang="ru-RU"/>
        </a:p>
      </dgm:t>
    </dgm:pt>
    <dgm:pt modelId="{DE1F7259-FC84-4317-A860-483A124BB930}" type="sibTrans" cxnId="{E68CD7F9-433D-4288-9469-C82D41BE690A}">
      <dgm:prSet/>
      <dgm:spPr/>
      <dgm:t>
        <a:bodyPr/>
        <a:lstStyle/>
        <a:p>
          <a:endParaRPr lang="ru-RU"/>
        </a:p>
      </dgm:t>
    </dgm:pt>
    <dgm:pt modelId="{B7187C1A-2CAC-4A28-A383-09F1DB67D5B8}" type="pres">
      <dgm:prSet presAssocID="{50B85434-E313-48B3-BF7E-1E654B1339BF}" presName="Name0" presStyleCnt="0">
        <dgm:presLayoutVars>
          <dgm:dir/>
          <dgm:animLvl val="lvl"/>
          <dgm:resizeHandles val="exact"/>
        </dgm:presLayoutVars>
      </dgm:prSet>
      <dgm:spPr/>
    </dgm:pt>
    <dgm:pt modelId="{6E46C158-CE3D-47DB-8C78-C76C2FA6AEF2}" type="pres">
      <dgm:prSet presAssocID="{BBD55353-9BFB-47C7-AACC-CF2C7B0B5BBB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F70746-66C2-4C2B-AEAF-34CAD1BDA1A8}" type="pres">
      <dgm:prSet presAssocID="{894EC958-C17B-4413-B2E1-9873AE27E95C}" presName="parTxOnlySpace" presStyleCnt="0"/>
      <dgm:spPr/>
    </dgm:pt>
    <dgm:pt modelId="{4DE5A1CE-1B84-441B-A6A3-34EF92C677A2}" type="pres">
      <dgm:prSet presAssocID="{3C0519DC-4F8D-4C60-B83A-E5442B9DDB89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0A861C-4C2B-44BD-8394-25C066EA1C44}" type="pres">
      <dgm:prSet presAssocID="{42CDEAA9-0533-4F37-87A6-499D7B67BA36}" presName="parTxOnlySpace" presStyleCnt="0"/>
      <dgm:spPr/>
    </dgm:pt>
    <dgm:pt modelId="{DD7C6C57-F60C-44F7-BC67-674B417DB8F4}" type="pres">
      <dgm:prSet presAssocID="{DCA31181-79CC-48D7-BA15-A0A178DB6525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E6D782-0349-4634-86CE-D7D533D4BE17}" type="pres">
      <dgm:prSet presAssocID="{314F4021-8312-423C-B2E8-DF7BC588631E}" presName="parTxOnlySpace" presStyleCnt="0"/>
      <dgm:spPr/>
    </dgm:pt>
    <dgm:pt modelId="{CC016AE4-E7AE-422F-BADF-3616B9B0D9B6}" type="pres">
      <dgm:prSet presAssocID="{D04278C5-25F4-4D13-A358-A93486BE21F2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7F0B1C-84A8-4E6E-AF7C-F90928CDE938}" type="presOf" srcId="{50B85434-E313-48B3-BF7E-1E654B1339BF}" destId="{B7187C1A-2CAC-4A28-A383-09F1DB67D5B8}" srcOrd="0" destOrd="0" presId="urn:microsoft.com/office/officeart/2005/8/layout/chevron1"/>
    <dgm:cxn modelId="{E96389C5-D025-4121-921F-06F076C468D4}" type="presOf" srcId="{D04278C5-25F4-4D13-A358-A93486BE21F2}" destId="{CC016AE4-E7AE-422F-BADF-3616B9B0D9B6}" srcOrd="0" destOrd="0" presId="urn:microsoft.com/office/officeart/2005/8/layout/chevron1"/>
    <dgm:cxn modelId="{F64930AC-6861-4926-B0D3-06502F1E02E9}" srcId="{50B85434-E313-48B3-BF7E-1E654B1339BF}" destId="{DCA31181-79CC-48D7-BA15-A0A178DB6525}" srcOrd="2" destOrd="0" parTransId="{81EAE234-8F09-4CA4-B500-978EA6BDFA77}" sibTransId="{314F4021-8312-423C-B2E8-DF7BC588631E}"/>
    <dgm:cxn modelId="{60C80926-154A-4083-B556-958C29C0E95F}" srcId="{50B85434-E313-48B3-BF7E-1E654B1339BF}" destId="{BBD55353-9BFB-47C7-AACC-CF2C7B0B5BBB}" srcOrd="0" destOrd="0" parTransId="{7344DB0D-A3F0-4F29-9D4D-1D6D4F959995}" sibTransId="{894EC958-C17B-4413-B2E1-9873AE27E95C}"/>
    <dgm:cxn modelId="{E3FACB12-C718-4D93-999A-D697873F4118}" srcId="{50B85434-E313-48B3-BF7E-1E654B1339BF}" destId="{3C0519DC-4F8D-4C60-B83A-E5442B9DDB89}" srcOrd="1" destOrd="0" parTransId="{2F64D59F-BEA6-4D49-AFC7-B9640F8763E0}" sibTransId="{42CDEAA9-0533-4F37-87A6-499D7B67BA36}"/>
    <dgm:cxn modelId="{D08D624C-95A9-477B-9DD6-91F80A41DE44}" type="presOf" srcId="{DCA31181-79CC-48D7-BA15-A0A178DB6525}" destId="{DD7C6C57-F60C-44F7-BC67-674B417DB8F4}" srcOrd="0" destOrd="0" presId="urn:microsoft.com/office/officeart/2005/8/layout/chevron1"/>
    <dgm:cxn modelId="{680CF4E1-7575-4969-B1B4-C00D235D24D3}" type="presOf" srcId="{3C0519DC-4F8D-4C60-B83A-E5442B9DDB89}" destId="{4DE5A1CE-1B84-441B-A6A3-34EF92C677A2}" srcOrd="0" destOrd="0" presId="urn:microsoft.com/office/officeart/2005/8/layout/chevron1"/>
    <dgm:cxn modelId="{E68CD7F9-433D-4288-9469-C82D41BE690A}" srcId="{50B85434-E313-48B3-BF7E-1E654B1339BF}" destId="{D04278C5-25F4-4D13-A358-A93486BE21F2}" srcOrd="3" destOrd="0" parTransId="{BF637430-91C4-4B27-B501-2C0FF907A016}" sibTransId="{DE1F7259-FC84-4317-A860-483A124BB930}"/>
    <dgm:cxn modelId="{09517594-A7B9-4451-90AC-AF0E2FC64FE3}" type="presOf" srcId="{BBD55353-9BFB-47C7-AACC-CF2C7B0B5BBB}" destId="{6E46C158-CE3D-47DB-8C78-C76C2FA6AEF2}" srcOrd="0" destOrd="0" presId="urn:microsoft.com/office/officeart/2005/8/layout/chevron1"/>
    <dgm:cxn modelId="{5970A59C-2778-449C-8DB8-CAE82034F1E7}" type="presParOf" srcId="{B7187C1A-2CAC-4A28-A383-09F1DB67D5B8}" destId="{6E46C158-CE3D-47DB-8C78-C76C2FA6AEF2}" srcOrd="0" destOrd="0" presId="urn:microsoft.com/office/officeart/2005/8/layout/chevron1"/>
    <dgm:cxn modelId="{A09F0669-969F-49D4-B43D-C4807F35BD53}" type="presParOf" srcId="{B7187C1A-2CAC-4A28-A383-09F1DB67D5B8}" destId="{33F70746-66C2-4C2B-AEAF-34CAD1BDA1A8}" srcOrd="1" destOrd="0" presId="urn:microsoft.com/office/officeart/2005/8/layout/chevron1"/>
    <dgm:cxn modelId="{2372998B-765C-457D-A73E-9DD5FF8C763C}" type="presParOf" srcId="{B7187C1A-2CAC-4A28-A383-09F1DB67D5B8}" destId="{4DE5A1CE-1B84-441B-A6A3-34EF92C677A2}" srcOrd="2" destOrd="0" presId="urn:microsoft.com/office/officeart/2005/8/layout/chevron1"/>
    <dgm:cxn modelId="{D90D7AFB-B397-4DD8-A736-A6120D0305EC}" type="presParOf" srcId="{B7187C1A-2CAC-4A28-A383-09F1DB67D5B8}" destId="{3B0A861C-4C2B-44BD-8394-25C066EA1C44}" srcOrd="3" destOrd="0" presId="urn:microsoft.com/office/officeart/2005/8/layout/chevron1"/>
    <dgm:cxn modelId="{5A5284AB-BA0C-4C47-927A-706F3D6CF7D3}" type="presParOf" srcId="{B7187C1A-2CAC-4A28-A383-09F1DB67D5B8}" destId="{DD7C6C57-F60C-44F7-BC67-674B417DB8F4}" srcOrd="4" destOrd="0" presId="urn:microsoft.com/office/officeart/2005/8/layout/chevron1"/>
    <dgm:cxn modelId="{A36145FC-F6DD-48F3-A481-5A8491F46FB1}" type="presParOf" srcId="{B7187C1A-2CAC-4A28-A383-09F1DB67D5B8}" destId="{22E6D782-0349-4634-86CE-D7D533D4BE17}" srcOrd="5" destOrd="0" presId="urn:microsoft.com/office/officeart/2005/8/layout/chevron1"/>
    <dgm:cxn modelId="{E06EFE7B-C302-42E8-9F25-B482101A0994}" type="presParOf" srcId="{B7187C1A-2CAC-4A28-A383-09F1DB67D5B8}" destId="{CC016AE4-E7AE-422F-BADF-3616B9B0D9B6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0B85434-E313-48B3-BF7E-1E654B1339BF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BD55353-9BFB-47C7-AACC-CF2C7B0B5BBB}">
      <dgm:prSet phldrT="[Текст]"/>
      <dgm:spPr>
        <a:ln>
          <a:solidFill>
            <a:schemeClr val="tx1"/>
          </a:solidFill>
        </a:ln>
      </dgm:spPr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7344DB0D-A3F0-4F29-9D4D-1D6D4F959995}" type="parTrans" cxnId="{60C80926-154A-4083-B556-958C29C0E95F}">
      <dgm:prSet/>
      <dgm:spPr/>
      <dgm:t>
        <a:bodyPr/>
        <a:lstStyle/>
        <a:p>
          <a:endParaRPr lang="ru-RU"/>
        </a:p>
      </dgm:t>
    </dgm:pt>
    <dgm:pt modelId="{894EC958-C17B-4413-B2E1-9873AE27E95C}" type="sibTrans" cxnId="{60C80926-154A-4083-B556-958C29C0E95F}">
      <dgm:prSet/>
      <dgm:spPr/>
      <dgm:t>
        <a:bodyPr/>
        <a:lstStyle/>
        <a:p>
          <a:endParaRPr lang="ru-RU"/>
        </a:p>
      </dgm:t>
    </dgm:pt>
    <dgm:pt modelId="{3C0519DC-4F8D-4C60-B83A-E5442B9DDB89}">
      <dgm:prSet phldrT="[Текст]"/>
      <dgm:spPr>
        <a:noFill/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chemeClr val="bg2">
                  <a:lumMod val="50000"/>
                </a:schemeClr>
              </a:solidFill>
            </a:rPr>
            <a:t>2</a:t>
          </a:r>
          <a:endParaRPr lang="ru-RU" dirty="0">
            <a:solidFill>
              <a:schemeClr val="bg2">
                <a:lumMod val="50000"/>
              </a:schemeClr>
            </a:solidFill>
          </a:endParaRPr>
        </a:p>
      </dgm:t>
    </dgm:pt>
    <dgm:pt modelId="{2F64D59F-BEA6-4D49-AFC7-B9640F8763E0}" type="parTrans" cxnId="{E3FACB12-C718-4D93-999A-D697873F4118}">
      <dgm:prSet/>
      <dgm:spPr/>
      <dgm:t>
        <a:bodyPr/>
        <a:lstStyle/>
        <a:p>
          <a:endParaRPr lang="ru-RU"/>
        </a:p>
      </dgm:t>
    </dgm:pt>
    <dgm:pt modelId="{42CDEAA9-0533-4F37-87A6-499D7B67BA36}" type="sibTrans" cxnId="{E3FACB12-C718-4D93-999A-D697873F4118}">
      <dgm:prSet/>
      <dgm:spPr/>
      <dgm:t>
        <a:bodyPr/>
        <a:lstStyle/>
        <a:p>
          <a:endParaRPr lang="ru-RU"/>
        </a:p>
      </dgm:t>
    </dgm:pt>
    <dgm:pt modelId="{DCA31181-79CC-48D7-BA15-A0A178DB6525}">
      <dgm:prSet phldrT="[Текст]"/>
      <dgm:spPr>
        <a:noFill/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chemeClr val="bg2">
                  <a:lumMod val="50000"/>
                </a:schemeClr>
              </a:solidFill>
            </a:rPr>
            <a:t>3</a:t>
          </a:r>
          <a:endParaRPr lang="ru-RU" dirty="0">
            <a:solidFill>
              <a:schemeClr val="bg2">
                <a:lumMod val="50000"/>
              </a:schemeClr>
            </a:solidFill>
          </a:endParaRPr>
        </a:p>
      </dgm:t>
    </dgm:pt>
    <dgm:pt modelId="{81EAE234-8F09-4CA4-B500-978EA6BDFA77}" type="parTrans" cxnId="{F64930AC-6861-4926-B0D3-06502F1E02E9}">
      <dgm:prSet/>
      <dgm:spPr/>
      <dgm:t>
        <a:bodyPr/>
        <a:lstStyle/>
        <a:p>
          <a:endParaRPr lang="ru-RU"/>
        </a:p>
      </dgm:t>
    </dgm:pt>
    <dgm:pt modelId="{314F4021-8312-423C-B2E8-DF7BC588631E}" type="sibTrans" cxnId="{F64930AC-6861-4926-B0D3-06502F1E02E9}">
      <dgm:prSet/>
      <dgm:spPr/>
      <dgm:t>
        <a:bodyPr/>
        <a:lstStyle/>
        <a:p>
          <a:endParaRPr lang="ru-RU"/>
        </a:p>
      </dgm:t>
    </dgm:pt>
    <dgm:pt modelId="{D04278C5-25F4-4D13-A358-A93486BE21F2}">
      <dgm:prSet phldrT="[Текст]"/>
      <dgm:spPr>
        <a:noFill/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chemeClr val="bg2">
                  <a:lumMod val="50000"/>
                </a:schemeClr>
              </a:solidFill>
            </a:rPr>
            <a:t>4</a:t>
          </a:r>
          <a:endParaRPr lang="ru-RU" dirty="0">
            <a:solidFill>
              <a:schemeClr val="bg2">
                <a:lumMod val="50000"/>
              </a:schemeClr>
            </a:solidFill>
          </a:endParaRPr>
        </a:p>
      </dgm:t>
    </dgm:pt>
    <dgm:pt modelId="{BF637430-91C4-4B27-B501-2C0FF907A016}" type="parTrans" cxnId="{E68CD7F9-433D-4288-9469-C82D41BE690A}">
      <dgm:prSet/>
      <dgm:spPr/>
      <dgm:t>
        <a:bodyPr/>
        <a:lstStyle/>
        <a:p>
          <a:endParaRPr lang="ru-RU"/>
        </a:p>
      </dgm:t>
    </dgm:pt>
    <dgm:pt modelId="{DE1F7259-FC84-4317-A860-483A124BB930}" type="sibTrans" cxnId="{E68CD7F9-433D-4288-9469-C82D41BE690A}">
      <dgm:prSet/>
      <dgm:spPr/>
      <dgm:t>
        <a:bodyPr/>
        <a:lstStyle/>
        <a:p>
          <a:endParaRPr lang="ru-RU"/>
        </a:p>
      </dgm:t>
    </dgm:pt>
    <dgm:pt modelId="{B7187C1A-2CAC-4A28-A383-09F1DB67D5B8}" type="pres">
      <dgm:prSet presAssocID="{50B85434-E313-48B3-BF7E-1E654B1339BF}" presName="Name0" presStyleCnt="0">
        <dgm:presLayoutVars>
          <dgm:dir/>
          <dgm:animLvl val="lvl"/>
          <dgm:resizeHandles val="exact"/>
        </dgm:presLayoutVars>
      </dgm:prSet>
      <dgm:spPr/>
    </dgm:pt>
    <dgm:pt modelId="{6E46C158-CE3D-47DB-8C78-C76C2FA6AEF2}" type="pres">
      <dgm:prSet presAssocID="{BBD55353-9BFB-47C7-AACC-CF2C7B0B5BBB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F70746-66C2-4C2B-AEAF-34CAD1BDA1A8}" type="pres">
      <dgm:prSet presAssocID="{894EC958-C17B-4413-B2E1-9873AE27E95C}" presName="parTxOnlySpace" presStyleCnt="0"/>
      <dgm:spPr/>
    </dgm:pt>
    <dgm:pt modelId="{4DE5A1CE-1B84-441B-A6A3-34EF92C677A2}" type="pres">
      <dgm:prSet presAssocID="{3C0519DC-4F8D-4C60-B83A-E5442B9DDB89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0A861C-4C2B-44BD-8394-25C066EA1C44}" type="pres">
      <dgm:prSet presAssocID="{42CDEAA9-0533-4F37-87A6-499D7B67BA36}" presName="parTxOnlySpace" presStyleCnt="0"/>
      <dgm:spPr/>
    </dgm:pt>
    <dgm:pt modelId="{DD7C6C57-F60C-44F7-BC67-674B417DB8F4}" type="pres">
      <dgm:prSet presAssocID="{DCA31181-79CC-48D7-BA15-A0A178DB6525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E6D782-0349-4634-86CE-D7D533D4BE17}" type="pres">
      <dgm:prSet presAssocID="{314F4021-8312-423C-B2E8-DF7BC588631E}" presName="parTxOnlySpace" presStyleCnt="0"/>
      <dgm:spPr/>
    </dgm:pt>
    <dgm:pt modelId="{CC016AE4-E7AE-422F-BADF-3616B9B0D9B6}" type="pres">
      <dgm:prSet presAssocID="{D04278C5-25F4-4D13-A358-A93486BE21F2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D4086FF-DD4E-4D72-BC76-6145BB8E40F4}" type="presOf" srcId="{50B85434-E313-48B3-BF7E-1E654B1339BF}" destId="{B7187C1A-2CAC-4A28-A383-09F1DB67D5B8}" srcOrd="0" destOrd="0" presId="urn:microsoft.com/office/officeart/2005/8/layout/chevron1"/>
    <dgm:cxn modelId="{25DEE8D4-661C-4F68-8C19-9CACDBD41DAB}" type="presOf" srcId="{3C0519DC-4F8D-4C60-B83A-E5442B9DDB89}" destId="{4DE5A1CE-1B84-441B-A6A3-34EF92C677A2}" srcOrd="0" destOrd="0" presId="urn:microsoft.com/office/officeart/2005/8/layout/chevron1"/>
    <dgm:cxn modelId="{F64930AC-6861-4926-B0D3-06502F1E02E9}" srcId="{50B85434-E313-48B3-BF7E-1E654B1339BF}" destId="{DCA31181-79CC-48D7-BA15-A0A178DB6525}" srcOrd="2" destOrd="0" parTransId="{81EAE234-8F09-4CA4-B500-978EA6BDFA77}" sibTransId="{314F4021-8312-423C-B2E8-DF7BC588631E}"/>
    <dgm:cxn modelId="{60C80926-154A-4083-B556-958C29C0E95F}" srcId="{50B85434-E313-48B3-BF7E-1E654B1339BF}" destId="{BBD55353-9BFB-47C7-AACC-CF2C7B0B5BBB}" srcOrd="0" destOrd="0" parTransId="{7344DB0D-A3F0-4F29-9D4D-1D6D4F959995}" sibTransId="{894EC958-C17B-4413-B2E1-9873AE27E95C}"/>
    <dgm:cxn modelId="{3C91A274-641C-456B-90D4-1C27B62B499D}" type="presOf" srcId="{D04278C5-25F4-4D13-A358-A93486BE21F2}" destId="{CC016AE4-E7AE-422F-BADF-3616B9B0D9B6}" srcOrd="0" destOrd="0" presId="urn:microsoft.com/office/officeart/2005/8/layout/chevron1"/>
    <dgm:cxn modelId="{3AE884F0-4682-4FF1-97C0-C02F2DAA5A36}" type="presOf" srcId="{BBD55353-9BFB-47C7-AACC-CF2C7B0B5BBB}" destId="{6E46C158-CE3D-47DB-8C78-C76C2FA6AEF2}" srcOrd="0" destOrd="0" presId="urn:microsoft.com/office/officeart/2005/8/layout/chevron1"/>
    <dgm:cxn modelId="{B53C8389-CEC8-47EC-B1EA-5C0EEEB6559A}" type="presOf" srcId="{DCA31181-79CC-48D7-BA15-A0A178DB6525}" destId="{DD7C6C57-F60C-44F7-BC67-674B417DB8F4}" srcOrd="0" destOrd="0" presId="urn:microsoft.com/office/officeart/2005/8/layout/chevron1"/>
    <dgm:cxn modelId="{E3FACB12-C718-4D93-999A-D697873F4118}" srcId="{50B85434-E313-48B3-BF7E-1E654B1339BF}" destId="{3C0519DC-4F8D-4C60-B83A-E5442B9DDB89}" srcOrd="1" destOrd="0" parTransId="{2F64D59F-BEA6-4D49-AFC7-B9640F8763E0}" sibTransId="{42CDEAA9-0533-4F37-87A6-499D7B67BA36}"/>
    <dgm:cxn modelId="{E68CD7F9-433D-4288-9469-C82D41BE690A}" srcId="{50B85434-E313-48B3-BF7E-1E654B1339BF}" destId="{D04278C5-25F4-4D13-A358-A93486BE21F2}" srcOrd="3" destOrd="0" parTransId="{BF637430-91C4-4B27-B501-2C0FF907A016}" sibTransId="{DE1F7259-FC84-4317-A860-483A124BB930}"/>
    <dgm:cxn modelId="{7FE80EBC-5AD9-4576-BA62-CDA99FBF59A7}" type="presParOf" srcId="{B7187C1A-2CAC-4A28-A383-09F1DB67D5B8}" destId="{6E46C158-CE3D-47DB-8C78-C76C2FA6AEF2}" srcOrd="0" destOrd="0" presId="urn:microsoft.com/office/officeart/2005/8/layout/chevron1"/>
    <dgm:cxn modelId="{CCDCDD76-90E7-4FD0-B001-1106BEF33FC2}" type="presParOf" srcId="{B7187C1A-2CAC-4A28-A383-09F1DB67D5B8}" destId="{33F70746-66C2-4C2B-AEAF-34CAD1BDA1A8}" srcOrd="1" destOrd="0" presId="urn:microsoft.com/office/officeart/2005/8/layout/chevron1"/>
    <dgm:cxn modelId="{C18DC9CA-500E-4DF9-B10B-9D1AD45AEE67}" type="presParOf" srcId="{B7187C1A-2CAC-4A28-A383-09F1DB67D5B8}" destId="{4DE5A1CE-1B84-441B-A6A3-34EF92C677A2}" srcOrd="2" destOrd="0" presId="urn:microsoft.com/office/officeart/2005/8/layout/chevron1"/>
    <dgm:cxn modelId="{76B6EC93-52F4-4164-9F97-9B2E317F0FCD}" type="presParOf" srcId="{B7187C1A-2CAC-4A28-A383-09F1DB67D5B8}" destId="{3B0A861C-4C2B-44BD-8394-25C066EA1C44}" srcOrd="3" destOrd="0" presId="urn:microsoft.com/office/officeart/2005/8/layout/chevron1"/>
    <dgm:cxn modelId="{D75FCB43-2975-49C8-936E-EA1128270698}" type="presParOf" srcId="{B7187C1A-2CAC-4A28-A383-09F1DB67D5B8}" destId="{DD7C6C57-F60C-44F7-BC67-674B417DB8F4}" srcOrd="4" destOrd="0" presId="urn:microsoft.com/office/officeart/2005/8/layout/chevron1"/>
    <dgm:cxn modelId="{4F855F40-9008-4249-9412-6036D0140ACC}" type="presParOf" srcId="{B7187C1A-2CAC-4A28-A383-09F1DB67D5B8}" destId="{22E6D782-0349-4634-86CE-D7D533D4BE17}" srcOrd="5" destOrd="0" presId="urn:microsoft.com/office/officeart/2005/8/layout/chevron1"/>
    <dgm:cxn modelId="{BC48D63C-39D5-4335-87E7-A4600B1C3811}" type="presParOf" srcId="{B7187C1A-2CAC-4A28-A383-09F1DB67D5B8}" destId="{CC016AE4-E7AE-422F-BADF-3616B9B0D9B6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0B85434-E313-48B3-BF7E-1E654B1339BF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BD55353-9BFB-47C7-AACC-CF2C7B0B5BBB}">
      <dgm:prSet phldrT="[Текст]"/>
      <dgm:spPr>
        <a:solidFill>
          <a:schemeClr val="bg1"/>
        </a:solidFill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chemeClr val="bg2">
                  <a:lumMod val="50000"/>
                </a:schemeClr>
              </a:solidFill>
            </a:rPr>
            <a:t>1</a:t>
          </a:r>
          <a:endParaRPr lang="ru-RU" dirty="0">
            <a:solidFill>
              <a:schemeClr val="bg2">
                <a:lumMod val="50000"/>
              </a:schemeClr>
            </a:solidFill>
          </a:endParaRPr>
        </a:p>
      </dgm:t>
    </dgm:pt>
    <dgm:pt modelId="{7344DB0D-A3F0-4F29-9D4D-1D6D4F959995}" type="parTrans" cxnId="{60C80926-154A-4083-B556-958C29C0E95F}">
      <dgm:prSet/>
      <dgm:spPr/>
      <dgm:t>
        <a:bodyPr/>
        <a:lstStyle/>
        <a:p>
          <a:endParaRPr lang="ru-RU"/>
        </a:p>
      </dgm:t>
    </dgm:pt>
    <dgm:pt modelId="{894EC958-C17B-4413-B2E1-9873AE27E95C}" type="sibTrans" cxnId="{60C80926-154A-4083-B556-958C29C0E95F}">
      <dgm:prSet/>
      <dgm:spPr/>
      <dgm:t>
        <a:bodyPr/>
        <a:lstStyle/>
        <a:p>
          <a:endParaRPr lang="ru-RU"/>
        </a:p>
      </dgm:t>
    </dgm:pt>
    <dgm:pt modelId="{3C0519DC-4F8D-4C60-B83A-E5442B9DDB89}">
      <dgm:prSet phldrT="[Текст]"/>
      <dgm:spPr>
        <a:solidFill>
          <a:schemeClr val="accent1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2</a:t>
          </a:r>
          <a:endParaRPr lang="ru-RU" dirty="0">
            <a:solidFill>
              <a:schemeClr val="bg1"/>
            </a:solidFill>
          </a:endParaRPr>
        </a:p>
      </dgm:t>
    </dgm:pt>
    <dgm:pt modelId="{2F64D59F-BEA6-4D49-AFC7-B9640F8763E0}" type="parTrans" cxnId="{E3FACB12-C718-4D93-999A-D697873F4118}">
      <dgm:prSet/>
      <dgm:spPr/>
      <dgm:t>
        <a:bodyPr/>
        <a:lstStyle/>
        <a:p>
          <a:endParaRPr lang="ru-RU"/>
        </a:p>
      </dgm:t>
    </dgm:pt>
    <dgm:pt modelId="{42CDEAA9-0533-4F37-87A6-499D7B67BA36}" type="sibTrans" cxnId="{E3FACB12-C718-4D93-999A-D697873F4118}">
      <dgm:prSet/>
      <dgm:spPr/>
      <dgm:t>
        <a:bodyPr/>
        <a:lstStyle/>
        <a:p>
          <a:endParaRPr lang="ru-RU"/>
        </a:p>
      </dgm:t>
    </dgm:pt>
    <dgm:pt modelId="{DCA31181-79CC-48D7-BA15-A0A178DB6525}">
      <dgm:prSet phldrT="[Текст]"/>
      <dgm:spPr>
        <a:noFill/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chemeClr val="bg2">
                  <a:lumMod val="50000"/>
                </a:schemeClr>
              </a:solidFill>
            </a:rPr>
            <a:t>3</a:t>
          </a:r>
          <a:endParaRPr lang="ru-RU" dirty="0">
            <a:solidFill>
              <a:schemeClr val="bg2">
                <a:lumMod val="50000"/>
              </a:schemeClr>
            </a:solidFill>
          </a:endParaRPr>
        </a:p>
      </dgm:t>
    </dgm:pt>
    <dgm:pt modelId="{81EAE234-8F09-4CA4-B500-978EA6BDFA77}" type="parTrans" cxnId="{F64930AC-6861-4926-B0D3-06502F1E02E9}">
      <dgm:prSet/>
      <dgm:spPr/>
      <dgm:t>
        <a:bodyPr/>
        <a:lstStyle/>
        <a:p>
          <a:endParaRPr lang="ru-RU"/>
        </a:p>
      </dgm:t>
    </dgm:pt>
    <dgm:pt modelId="{314F4021-8312-423C-B2E8-DF7BC588631E}" type="sibTrans" cxnId="{F64930AC-6861-4926-B0D3-06502F1E02E9}">
      <dgm:prSet/>
      <dgm:spPr/>
      <dgm:t>
        <a:bodyPr/>
        <a:lstStyle/>
        <a:p>
          <a:endParaRPr lang="ru-RU"/>
        </a:p>
      </dgm:t>
    </dgm:pt>
    <dgm:pt modelId="{D04278C5-25F4-4D13-A358-A93486BE21F2}">
      <dgm:prSet phldrT="[Текст]"/>
      <dgm:spPr>
        <a:noFill/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chemeClr val="bg2">
                  <a:lumMod val="50000"/>
                </a:schemeClr>
              </a:solidFill>
            </a:rPr>
            <a:t>4</a:t>
          </a:r>
          <a:endParaRPr lang="ru-RU" dirty="0">
            <a:solidFill>
              <a:schemeClr val="bg2">
                <a:lumMod val="50000"/>
              </a:schemeClr>
            </a:solidFill>
          </a:endParaRPr>
        </a:p>
      </dgm:t>
    </dgm:pt>
    <dgm:pt modelId="{BF637430-91C4-4B27-B501-2C0FF907A016}" type="parTrans" cxnId="{E68CD7F9-433D-4288-9469-C82D41BE690A}">
      <dgm:prSet/>
      <dgm:spPr/>
      <dgm:t>
        <a:bodyPr/>
        <a:lstStyle/>
        <a:p>
          <a:endParaRPr lang="ru-RU"/>
        </a:p>
      </dgm:t>
    </dgm:pt>
    <dgm:pt modelId="{DE1F7259-FC84-4317-A860-483A124BB930}" type="sibTrans" cxnId="{E68CD7F9-433D-4288-9469-C82D41BE690A}">
      <dgm:prSet/>
      <dgm:spPr/>
      <dgm:t>
        <a:bodyPr/>
        <a:lstStyle/>
        <a:p>
          <a:endParaRPr lang="ru-RU"/>
        </a:p>
      </dgm:t>
    </dgm:pt>
    <dgm:pt modelId="{B7187C1A-2CAC-4A28-A383-09F1DB67D5B8}" type="pres">
      <dgm:prSet presAssocID="{50B85434-E313-48B3-BF7E-1E654B1339BF}" presName="Name0" presStyleCnt="0">
        <dgm:presLayoutVars>
          <dgm:dir/>
          <dgm:animLvl val="lvl"/>
          <dgm:resizeHandles val="exact"/>
        </dgm:presLayoutVars>
      </dgm:prSet>
      <dgm:spPr/>
    </dgm:pt>
    <dgm:pt modelId="{6E46C158-CE3D-47DB-8C78-C76C2FA6AEF2}" type="pres">
      <dgm:prSet presAssocID="{BBD55353-9BFB-47C7-AACC-CF2C7B0B5BBB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F70746-66C2-4C2B-AEAF-34CAD1BDA1A8}" type="pres">
      <dgm:prSet presAssocID="{894EC958-C17B-4413-B2E1-9873AE27E95C}" presName="parTxOnlySpace" presStyleCnt="0"/>
      <dgm:spPr/>
    </dgm:pt>
    <dgm:pt modelId="{4DE5A1CE-1B84-441B-A6A3-34EF92C677A2}" type="pres">
      <dgm:prSet presAssocID="{3C0519DC-4F8D-4C60-B83A-E5442B9DDB89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0A861C-4C2B-44BD-8394-25C066EA1C44}" type="pres">
      <dgm:prSet presAssocID="{42CDEAA9-0533-4F37-87A6-499D7B67BA36}" presName="parTxOnlySpace" presStyleCnt="0"/>
      <dgm:spPr/>
    </dgm:pt>
    <dgm:pt modelId="{DD7C6C57-F60C-44F7-BC67-674B417DB8F4}" type="pres">
      <dgm:prSet presAssocID="{DCA31181-79CC-48D7-BA15-A0A178DB6525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E6D782-0349-4634-86CE-D7D533D4BE17}" type="pres">
      <dgm:prSet presAssocID="{314F4021-8312-423C-B2E8-DF7BC588631E}" presName="parTxOnlySpace" presStyleCnt="0"/>
      <dgm:spPr/>
    </dgm:pt>
    <dgm:pt modelId="{CC016AE4-E7AE-422F-BADF-3616B9B0D9B6}" type="pres">
      <dgm:prSet presAssocID="{D04278C5-25F4-4D13-A358-A93486BE21F2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D8A2CDC-EAFB-45C2-8AC6-D6C4C0846393}" type="presOf" srcId="{DCA31181-79CC-48D7-BA15-A0A178DB6525}" destId="{DD7C6C57-F60C-44F7-BC67-674B417DB8F4}" srcOrd="0" destOrd="0" presId="urn:microsoft.com/office/officeart/2005/8/layout/chevron1"/>
    <dgm:cxn modelId="{F64930AC-6861-4926-B0D3-06502F1E02E9}" srcId="{50B85434-E313-48B3-BF7E-1E654B1339BF}" destId="{DCA31181-79CC-48D7-BA15-A0A178DB6525}" srcOrd="2" destOrd="0" parTransId="{81EAE234-8F09-4CA4-B500-978EA6BDFA77}" sibTransId="{314F4021-8312-423C-B2E8-DF7BC588631E}"/>
    <dgm:cxn modelId="{90049B5F-65DA-439A-98EE-4260BC80816D}" type="presOf" srcId="{3C0519DC-4F8D-4C60-B83A-E5442B9DDB89}" destId="{4DE5A1CE-1B84-441B-A6A3-34EF92C677A2}" srcOrd="0" destOrd="0" presId="urn:microsoft.com/office/officeart/2005/8/layout/chevron1"/>
    <dgm:cxn modelId="{B924BD0A-59EA-4930-ACC6-7DEEE923F9BC}" type="presOf" srcId="{50B85434-E313-48B3-BF7E-1E654B1339BF}" destId="{B7187C1A-2CAC-4A28-A383-09F1DB67D5B8}" srcOrd="0" destOrd="0" presId="urn:microsoft.com/office/officeart/2005/8/layout/chevron1"/>
    <dgm:cxn modelId="{60C80926-154A-4083-B556-958C29C0E95F}" srcId="{50B85434-E313-48B3-BF7E-1E654B1339BF}" destId="{BBD55353-9BFB-47C7-AACC-CF2C7B0B5BBB}" srcOrd="0" destOrd="0" parTransId="{7344DB0D-A3F0-4F29-9D4D-1D6D4F959995}" sibTransId="{894EC958-C17B-4413-B2E1-9873AE27E95C}"/>
    <dgm:cxn modelId="{C255A534-15DC-4470-9184-35EE5B32AFAF}" type="presOf" srcId="{D04278C5-25F4-4D13-A358-A93486BE21F2}" destId="{CC016AE4-E7AE-422F-BADF-3616B9B0D9B6}" srcOrd="0" destOrd="0" presId="urn:microsoft.com/office/officeart/2005/8/layout/chevron1"/>
    <dgm:cxn modelId="{E3FACB12-C718-4D93-999A-D697873F4118}" srcId="{50B85434-E313-48B3-BF7E-1E654B1339BF}" destId="{3C0519DC-4F8D-4C60-B83A-E5442B9DDB89}" srcOrd="1" destOrd="0" parTransId="{2F64D59F-BEA6-4D49-AFC7-B9640F8763E0}" sibTransId="{42CDEAA9-0533-4F37-87A6-499D7B67BA36}"/>
    <dgm:cxn modelId="{E68CD7F9-433D-4288-9469-C82D41BE690A}" srcId="{50B85434-E313-48B3-BF7E-1E654B1339BF}" destId="{D04278C5-25F4-4D13-A358-A93486BE21F2}" srcOrd="3" destOrd="0" parTransId="{BF637430-91C4-4B27-B501-2C0FF907A016}" sibTransId="{DE1F7259-FC84-4317-A860-483A124BB930}"/>
    <dgm:cxn modelId="{5175E42B-C19B-41DE-AF17-8C22EDE4D57B}" type="presOf" srcId="{BBD55353-9BFB-47C7-AACC-CF2C7B0B5BBB}" destId="{6E46C158-CE3D-47DB-8C78-C76C2FA6AEF2}" srcOrd="0" destOrd="0" presId="urn:microsoft.com/office/officeart/2005/8/layout/chevron1"/>
    <dgm:cxn modelId="{72BAE947-973E-4FCE-AC8A-D84DB8C7CCE0}" type="presParOf" srcId="{B7187C1A-2CAC-4A28-A383-09F1DB67D5B8}" destId="{6E46C158-CE3D-47DB-8C78-C76C2FA6AEF2}" srcOrd="0" destOrd="0" presId="urn:microsoft.com/office/officeart/2005/8/layout/chevron1"/>
    <dgm:cxn modelId="{C4615359-9048-4E12-AA77-232DC35C0EBE}" type="presParOf" srcId="{B7187C1A-2CAC-4A28-A383-09F1DB67D5B8}" destId="{33F70746-66C2-4C2B-AEAF-34CAD1BDA1A8}" srcOrd="1" destOrd="0" presId="urn:microsoft.com/office/officeart/2005/8/layout/chevron1"/>
    <dgm:cxn modelId="{27008D31-D1EB-4E66-BA63-02F204B6325F}" type="presParOf" srcId="{B7187C1A-2CAC-4A28-A383-09F1DB67D5B8}" destId="{4DE5A1CE-1B84-441B-A6A3-34EF92C677A2}" srcOrd="2" destOrd="0" presId="urn:microsoft.com/office/officeart/2005/8/layout/chevron1"/>
    <dgm:cxn modelId="{D70F7FAD-5E63-46CB-9D09-262A8CCA32D1}" type="presParOf" srcId="{B7187C1A-2CAC-4A28-A383-09F1DB67D5B8}" destId="{3B0A861C-4C2B-44BD-8394-25C066EA1C44}" srcOrd="3" destOrd="0" presId="urn:microsoft.com/office/officeart/2005/8/layout/chevron1"/>
    <dgm:cxn modelId="{27043297-343A-46CD-8DC1-8ED75A27BE8A}" type="presParOf" srcId="{B7187C1A-2CAC-4A28-A383-09F1DB67D5B8}" destId="{DD7C6C57-F60C-44F7-BC67-674B417DB8F4}" srcOrd="4" destOrd="0" presId="urn:microsoft.com/office/officeart/2005/8/layout/chevron1"/>
    <dgm:cxn modelId="{7C00D834-C5F7-4814-A282-64B51538C3A9}" type="presParOf" srcId="{B7187C1A-2CAC-4A28-A383-09F1DB67D5B8}" destId="{22E6D782-0349-4634-86CE-D7D533D4BE17}" srcOrd="5" destOrd="0" presId="urn:microsoft.com/office/officeart/2005/8/layout/chevron1"/>
    <dgm:cxn modelId="{9365C962-272A-409A-ACCF-5527B63D20ED}" type="presParOf" srcId="{B7187C1A-2CAC-4A28-A383-09F1DB67D5B8}" destId="{CC016AE4-E7AE-422F-BADF-3616B9B0D9B6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0B85434-E313-48B3-BF7E-1E654B1339BF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BD55353-9BFB-47C7-AACC-CF2C7B0B5BBB}">
      <dgm:prSet phldrT="[Текст]"/>
      <dgm:spPr>
        <a:solidFill>
          <a:schemeClr val="bg1"/>
        </a:solidFill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chemeClr val="bg2">
                  <a:lumMod val="50000"/>
                </a:schemeClr>
              </a:solidFill>
            </a:rPr>
            <a:t>1</a:t>
          </a:r>
          <a:endParaRPr lang="ru-RU" dirty="0">
            <a:solidFill>
              <a:schemeClr val="bg2">
                <a:lumMod val="50000"/>
              </a:schemeClr>
            </a:solidFill>
          </a:endParaRPr>
        </a:p>
      </dgm:t>
    </dgm:pt>
    <dgm:pt modelId="{7344DB0D-A3F0-4F29-9D4D-1D6D4F959995}" type="parTrans" cxnId="{60C80926-154A-4083-B556-958C29C0E95F}">
      <dgm:prSet/>
      <dgm:spPr/>
      <dgm:t>
        <a:bodyPr/>
        <a:lstStyle/>
        <a:p>
          <a:endParaRPr lang="ru-RU"/>
        </a:p>
      </dgm:t>
    </dgm:pt>
    <dgm:pt modelId="{894EC958-C17B-4413-B2E1-9873AE27E95C}" type="sibTrans" cxnId="{60C80926-154A-4083-B556-958C29C0E95F}">
      <dgm:prSet/>
      <dgm:spPr/>
      <dgm:t>
        <a:bodyPr/>
        <a:lstStyle/>
        <a:p>
          <a:endParaRPr lang="ru-RU"/>
        </a:p>
      </dgm:t>
    </dgm:pt>
    <dgm:pt modelId="{3C0519DC-4F8D-4C60-B83A-E5442B9DDB89}">
      <dgm:prSet phldrT="[Текст]"/>
      <dgm:spPr>
        <a:solidFill>
          <a:schemeClr val="accent1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2</a:t>
          </a:r>
          <a:endParaRPr lang="ru-RU" dirty="0">
            <a:solidFill>
              <a:schemeClr val="bg1"/>
            </a:solidFill>
          </a:endParaRPr>
        </a:p>
      </dgm:t>
    </dgm:pt>
    <dgm:pt modelId="{2F64D59F-BEA6-4D49-AFC7-B9640F8763E0}" type="parTrans" cxnId="{E3FACB12-C718-4D93-999A-D697873F4118}">
      <dgm:prSet/>
      <dgm:spPr/>
      <dgm:t>
        <a:bodyPr/>
        <a:lstStyle/>
        <a:p>
          <a:endParaRPr lang="ru-RU"/>
        </a:p>
      </dgm:t>
    </dgm:pt>
    <dgm:pt modelId="{42CDEAA9-0533-4F37-87A6-499D7B67BA36}" type="sibTrans" cxnId="{E3FACB12-C718-4D93-999A-D697873F4118}">
      <dgm:prSet/>
      <dgm:spPr/>
      <dgm:t>
        <a:bodyPr/>
        <a:lstStyle/>
        <a:p>
          <a:endParaRPr lang="ru-RU"/>
        </a:p>
      </dgm:t>
    </dgm:pt>
    <dgm:pt modelId="{DCA31181-79CC-48D7-BA15-A0A178DB6525}">
      <dgm:prSet phldrT="[Текст]"/>
      <dgm:spPr>
        <a:noFill/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chemeClr val="bg2">
                  <a:lumMod val="50000"/>
                </a:schemeClr>
              </a:solidFill>
            </a:rPr>
            <a:t>3</a:t>
          </a:r>
          <a:endParaRPr lang="ru-RU" dirty="0">
            <a:solidFill>
              <a:schemeClr val="bg2">
                <a:lumMod val="50000"/>
              </a:schemeClr>
            </a:solidFill>
          </a:endParaRPr>
        </a:p>
      </dgm:t>
    </dgm:pt>
    <dgm:pt modelId="{81EAE234-8F09-4CA4-B500-978EA6BDFA77}" type="parTrans" cxnId="{F64930AC-6861-4926-B0D3-06502F1E02E9}">
      <dgm:prSet/>
      <dgm:spPr/>
      <dgm:t>
        <a:bodyPr/>
        <a:lstStyle/>
        <a:p>
          <a:endParaRPr lang="ru-RU"/>
        </a:p>
      </dgm:t>
    </dgm:pt>
    <dgm:pt modelId="{314F4021-8312-423C-B2E8-DF7BC588631E}" type="sibTrans" cxnId="{F64930AC-6861-4926-B0D3-06502F1E02E9}">
      <dgm:prSet/>
      <dgm:spPr/>
      <dgm:t>
        <a:bodyPr/>
        <a:lstStyle/>
        <a:p>
          <a:endParaRPr lang="ru-RU"/>
        </a:p>
      </dgm:t>
    </dgm:pt>
    <dgm:pt modelId="{D04278C5-25F4-4D13-A358-A93486BE21F2}">
      <dgm:prSet phldrT="[Текст]"/>
      <dgm:spPr>
        <a:noFill/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chemeClr val="bg2">
                  <a:lumMod val="50000"/>
                </a:schemeClr>
              </a:solidFill>
            </a:rPr>
            <a:t>4</a:t>
          </a:r>
          <a:endParaRPr lang="ru-RU" dirty="0">
            <a:solidFill>
              <a:schemeClr val="bg2">
                <a:lumMod val="50000"/>
              </a:schemeClr>
            </a:solidFill>
          </a:endParaRPr>
        </a:p>
      </dgm:t>
    </dgm:pt>
    <dgm:pt modelId="{BF637430-91C4-4B27-B501-2C0FF907A016}" type="parTrans" cxnId="{E68CD7F9-433D-4288-9469-C82D41BE690A}">
      <dgm:prSet/>
      <dgm:spPr/>
      <dgm:t>
        <a:bodyPr/>
        <a:lstStyle/>
        <a:p>
          <a:endParaRPr lang="ru-RU"/>
        </a:p>
      </dgm:t>
    </dgm:pt>
    <dgm:pt modelId="{DE1F7259-FC84-4317-A860-483A124BB930}" type="sibTrans" cxnId="{E68CD7F9-433D-4288-9469-C82D41BE690A}">
      <dgm:prSet/>
      <dgm:spPr/>
      <dgm:t>
        <a:bodyPr/>
        <a:lstStyle/>
        <a:p>
          <a:endParaRPr lang="ru-RU"/>
        </a:p>
      </dgm:t>
    </dgm:pt>
    <dgm:pt modelId="{B7187C1A-2CAC-4A28-A383-09F1DB67D5B8}" type="pres">
      <dgm:prSet presAssocID="{50B85434-E313-48B3-BF7E-1E654B1339BF}" presName="Name0" presStyleCnt="0">
        <dgm:presLayoutVars>
          <dgm:dir/>
          <dgm:animLvl val="lvl"/>
          <dgm:resizeHandles val="exact"/>
        </dgm:presLayoutVars>
      </dgm:prSet>
      <dgm:spPr/>
    </dgm:pt>
    <dgm:pt modelId="{6E46C158-CE3D-47DB-8C78-C76C2FA6AEF2}" type="pres">
      <dgm:prSet presAssocID="{BBD55353-9BFB-47C7-AACC-CF2C7B0B5BBB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F70746-66C2-4C2B-AEAF-34CAD1BDA1A8}" type="pres">
      <dgm:prSet presAssocID="{894EC958-C17B-4413-B2E1-9873AE27E95C}" presName="parTxOnlySpace" presStyleCnt="0"/>
      <dgm:spPr/>
    </dgm:pt>
    <dgm:pt modelId="{4DE5A1CE-1B84-441B-A6A3-34EF92C677A2}" type="pres">
      <dgm:prSet presAssocID="{3C0519DC-4F8D-4C60-B83A-E5442B9DDB89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0A861C-4C2B-44BD-8394-25C066EA1C44}" type="pres">
      <dgm:prSet presAssocID="{42CDEAA9-0533-4F37-87A6-499D7B67BA36}" presName="parTxOnlySpace" presStyleCnt="0"/>
      <dgm:spPr/>
    </dgm:pt>
    <dgm:pt modelId="{DD7C6C57-F60C-44F7-BC67-674B417DB8F4}" type="pres">
      <dgm:prSet presAssocID="{DCA31181-79CC-48D7-BA15-A0A178DB6525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E6D782-0349-4634-86CE-D7D533D4BE17}" type="pres">
      <dgm:prSet presAssocID="{314F4021-8312-423C-B2E8-DF7BC588631E}" presName="parTxOnlySpace" presStyleCnt="0"/>
      <dgm:spPr/>
    </dgm:pt>
    <dgm:pt modelId="{CC016AE4-E7AE-422F-BADF-3616B9B0D9B6}" type="pres">
      <dgm:prSet presAssocID="{D04278C5-25F4-4D13-A358-A93486BE21F2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B98A6A7-4412-4598-8D86-3B98445D32F4}" type="presOf" srcId="{50B85434-E313-48B3-BF7E-1E654B1339BF}" destId="{B7187C1A-2CAC-4A28-A383-09F1DB67D5B8}" srcOrd="0" destOrd="0" presId="urn:microsoft.com/office/officeart/2005/8/layout/chevron1"/>
    <dgm:cxn modelId="{F64930AC-6861-4926-B0D3-06502F1E02E9}" srcId="{50B85434-E313-48B3-BF7E-1E654B1339BF}" destId="{DCA31181-79CC-48D7-BA15-A0A178DB6525}" srcOrd="2" destOrd="0" parTransId="{81EAE234-8F09-4CA4-B500-978EA6BDFA77}" sibTransId="{314F4021-8312-423C-B2E8-DF7BC588631E}"/>
    <dgm:cxn modelId="{91D304E9-A32F-4A35-A9B5-026D5D329AAC}" type="presOf" srcId="{BBD55353-9BFB-47C7-AACC-CF2C7B0B5BBB}" destId="{6E46C158-CE3D-47DB-8C78-C76C2FA6AEF2}" srcOrd="0" destOrd="0" presId="urn:microsoft.com/office/officeart/2005/8/layout/chevron1"/>
    <dgm:cxn modelId="{60C80926-154A-4083-B556-958C29C0E95F}" srcId="{50B85434-E313-48B3-BF7E-1E654B1339BF}" destId="{BBD55353-9BFB-47C7-AACC-CF2C7B0B5BBB}" srcOrd="0" destOrd="0" parTransId="{7344DB0D-A3F0-4F29-9D4D-1D6D4F959995}" sibTransId="{894EC958-C17B-4413-B2E1-9873AE27E95C}"/>
    <dgm:cxn modelId="{30766CB6-E04A-4B5F-B11D-7607C915DF18}" type="presOf" srcId="{3C0519DC-4F8D-4C60-B83A-E5442B9DDB89}" destId="{4DE5A1CE-1B84-441B-A6A3-34EF92C677A2}" srcOrd="0" destOrd="0" presId="urn:microsoft.com/office/officeart/2005/8/layout/chevron1"/>
    <dgm:cxn modelId="{E3FACB12-C718-4D93-999A-D697873F4118}" srcId="{50B85434-E313-48B3-BF7E-1E654B1339BF}" destId="{3C0519DC-4F8D-4C60-B83A-E5442B9DDB89}" srcOrd="1" destOrd="0" parTransId="{2F64D59F-BEA6-4D49-AFC7-B9640F8763E0}" sibTransId="{42CDEAA9-0533-4F37-87A6-499D7B67BA36}"/>
    <dgm:cxn modelId="{115DCDD0-1BC6-452B-A1DA-A16A723DFB4F}" type="presOf" srcId="{D04278C5-25F4-4D13-A358-A93486BE21F2}" destId="{CC016AE4-E7AE-422F-BADF-3616B9B0D9B6}" srcOrd="0" destOrd="0" presId="urn:microsoft.com/office/officeart/2005/8/layout/chevron1"/>
    <dgm:cxn modelId="{E68CD7F9-433D-4288-9469-C82D41BE690A}" srcId="{50B85434-E313-48B3-BF7E-1E654B1339BF}" destId="{D04278C5-25F4-4D13-A358-A93486BE21F2}" srcOrd="3" destOrd="0" parTransId="{BF637430-91C4-4B27-B501-2C0FF907A016}" sibTransId="{DE1F7259-FC84-4317-A860-483A124BB930}"/>
    <dgm:cxn modelId="{2DFF2D50-8F41-40D8-AC7A-1361236F8978}" type="presOf" srcId="{DCA31181-79CC-48D7-BA15-A0A178DB6525}" destId="{DD7C6C57-F60C-44F7-BC67-674B417DB8F4}" srcOrd="0" destOrd="0" presId="urn:microsoft.com/office/officeart/2005/8/layout/chevron1"/>
    <dgm:cxn modelId="{0750F482-2C8F-455D-84CA-F73DAEAC8773}" type="presParOf" srcId="{B7187C1A-2CAC-4A28-A383-09F1DB67D5B8}" destId="{6E46C158-CE3D-47DB-8C78-C76C2FA6AEF2}" srcOrd="0" destOrd="0" presId="urn:microsoft.com/office/officeart/2005/8/layout/chevron1"/>
    <dgm:cxn modelId="{30D13D4A-67A9-4963-9889-0AFF40EAA3D3}" type="presParOf" srcId="{B7187C1A-2CAC-4A28-A383-09F1DB67D5B8}" destId="{33F70746-66C2-4C2B-AEAF-34CAD1BDA1A8}" srcOrd="1" destOrd="0" presId="urn:microsoft.com/office/officeart/2005/8/layout/chevron1"/>
    <dgm:cxn modelId="{47545E98-349C-4B28-AEB8-64E9183CC6B5}" type="presParOf" srcId="{B7187C1A-2CAC-4A28-A383-09F1DB67D5B8}" destId="{4DE5A1CE-1B84-441B-A6A3-34EF92C677A2}" srcOrd="2" destOrd="0" presId="urn:microsoft.com/office/officeart/2005/8/layout/chevron1"/>
    <dgm:cxn modelId="{1B7FD278-9417-4D44-A69C-88C9A6102797}" type="presParOf" srcId="{B7187C1A-2CAC-4A28-A383-09F1DB67D5B8}" destId="{3B0A861C-4C2B-44BD-8394-25C066EA1C44}" srcOrd="3" destOrd="0" presId="urn:microsoft.com/office/officeart/2005/8/layout/chevron1"/>
    <dgm:cxn modelId="{F00B9F1B-D231-48F5-87C5-84D60E5F5FA4}" type="presParOf" srcId="{B7187C1A-2CAC-4A28-A383-09F1DB67D5B8}" destId="{DD7C6C57-F60C-44F7-BC67-674B417DB8F4}" srcOrd="4" destOrd="0" presId="urn:microsoft.com/office/officeart/2005/8/layout/chevron1"/>
    <dgm:cxn modelId="{FDC71F9A-BD97-494A-8B86-D8F36D1B684F}" type="presParOf" srcId="{B7187C1A-2CAC-4A28-A383-09F1DB67D5B8}" destId="{22E6D782-0349-4634-86CE-D7D533D4BE17}" srcOrd="5" destOrd="0" presId="urn:microsoft.com/office/officeart/2005/8/layout/chevron1"/>
    <dgm:cxn modelId="{DA5BADEE-DA8A-4213-B0B7-C23ECB1D361D}" type="presParOf" srcId="{B7187C1A-2CAC-4A28-A383-09F1DB67D5B8}" destId="{CC016AE4-E7AE-422F-BADF-3616B9B0D9B6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0B85434-E313-48B3-BF7E-1E654B1339BF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BD55353-9BFB-47C7-AACC-CF2C7B0B5BBB}">
      <dgm:prSet phldrT="[Текст]"/>
      <dgm:spPr>
        <a:solidFill>
          <a:schemeClr val="bg1"/>
        </a:solidFill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chemeClr val="bg2">
                  <a:lumMod val="50000"/>
                </a:schemeClr>
              </a:solidFill>
            </a:rPr>
            <a:t>1</a:t>
          </a:r>
          <a:endParaRPr lang="ru-RU" dirty="0">
            <a:solidFill>
              <a:schemeClr val="bg2">
                <a:lumMod val="50000"/>
              </a:schemeClr>
            </a:solidFill>
          </a:endParaRPr>
        </a:p>
      </dgm:t>
    </dgm:pt>
    <dgm:pt modelId="{7344DB0D-A3F0-4F29-9D4D-1D6D4F959995}" type="parTrans" cxnId="{60C80926-154A-4083-B556-958C29C0E95F}">
      <dgm:prSet/>
      <dgm:spPr/>
      <dgm:t>
        <a:bodyPr/>
        <a:lstStyle/>
        <a:p>
          <a:endParaRPr lang="ru-RU"/>
        </a:p>
      </dgm:t>
    </dgm:pt>
    <dgm:pt modelId="{894EC958-C17B-4413-B2E1-9873AE27E95C}" type="sibTrans" cxnId="{60C80926-154A-4083-B556-958C29C0E95F}">
      <dgm:prSet/>
      <dgm:spPr/>
      <dgm:t>
        <a:bodyPr/>
        <a:lstStyle/>
        <a:p>
          <a:endParaRPr lang="ru-RU"/>
        </a:p>
      </dgm:t>
    </dgm:pt>
    <dgm:pt modelId="{3C0519DC-4F8D-4C60-B83A-E5442B9DDB89}">
      <dgm:prSet phldrT="[Текст]"/>
      <dgm:spPr>
        <a:solidFill>
          <a:schemeClr val="accent1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2</a:t>
          </a:r>
          <a:endParaRPr lang="ru-RU" dirty="0">
            <a:solidFill>
              <a:schemeClr val="bg1"/>
            </a:solidFill>
          </a:endParaRPr>
        </a:p>
      </dgm:t>
    </dgm:pt>
    <dgm:pt modelId="{2F64D59F-BEA6-4D49-AFC7-B9640F8763E0}" type="parTrans" cxnId="{E3FACB12-C718-4D93-999A-D697873F4118}">
      <dgm:prSet/>
      <dgm:spPr/>
      <dgm:t>
        <a:bodyPr/>
        <a:lstStyle/>
        <a:p>
          <a:endParaRPr lang="ru-RU"/>
        </a:p>
      </dgm:t>
    </dgm:pt>
    <dgm:pt modelId="{42CDEAA9-0533-4F37-87A6-499D7B67BA36}" type="sibTrans" cxnId="{E3FACB12-C718-4D93-999A-D697873F4118}">
      <dgm:prSet/>
      <dgm:spPr/>
      <dgm:t>
        <a:bodyPr/>
        <a:lstStyle/>
        <a:p>
          <a:endParaRPr lang="ru-RU"/>
        </a:p>
      </dgm:t>
    </dgm:pt>
    <dgm:pt modelId="{DCA31181-79CC-48D7-BA15-A0A178DB6525}">
      <dgm:prSet phldrT="[Текст]"/>
      <dgm:spPr>
        <a:noFill/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chemeClr val="bg2">
                  <a:lumMod val="50000"/>
                </a:schemeClr>
              </a:solidFill>
            </a:rPr>
            <a:t>3</a:t>
          </a:r>
          <a:endParaRPr lang="ru-RU" dirty="0">
            <a:solidFill>
              <a:schemeClr val="bg2">
                <a:lumMod val="50000"/>
              </a:schemeClr>
            </a:solidFill>
          </a:endParaRPr>
        </a:p>
      </dgm:t>
    </dgm:pt>
    <dgm:pt modelId="{81EAE234-8F09-4CA4-B500-978EA6BDFA77}" type="parTrans" cxnId="{F64930AC-6861-4926-B0D3-06502F1E02E9}">
      <dgm:prSet/>
      <dgm:spPr/>
      <dgm:t>
        <a:bodyPr/>
        <a:lstStyle/>
        <a:p>
          <a:endParaRPr lang="ru-RU"/>
        </a:p>
      </dgm:t>
    </dgm:pt>
    <dgm:pt modelId="{314F4021-8312-423C-B2E8-DF7BC588631E}" type="sibTrans" cxnId="{F64930AC-6861-4926-B0D3-06502F1E02E9}">
      <dgm:prSet/>
      <dgm:spPr/>
      <dgm:t>
        <a:bodyPr/>
        <a:lstStyle/>
        <a:p>
          <a:endParaRPr lang="ru-RU"/>
        </a:p>
      </dgm:t>
    </dgm:pt>
    <dgm:pt modelId="{D04278C5-25F4-4D13-A358-A93486BE21F2}">
      <dgm:prSet phldrT="[Текст]"/>
      <dgm:spPr>
        <a:noFill/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chemeClr val="bg2">
                  <a:lumMod val="50000"/>
                </a:schemeClr>
              </a:solidFill>
            </a:rPr>
            <a:t>4</a:t>
          </a:r>
          <a:endParaRPr lang="ru-RU" dirty="0">
            <a:solidFill>
              <a:schemeClr val="bg2">
                <a:lumMod val="50000"/>
              </a:schemeClr>
            </a:solidFill>
          </a:endParaRPr>
        </a:p>
      </dgm:t>
    </dgm:pt>
    <dgm:pt modelId="{BF637430-91C4-4B27-B501-2C0FF907A016}" type="parTrans" cxnId="{E68CD7F9-433D-4288-9469-C82D41BE690A}">
      <dgm:prSet/>
      <dgm:spPr/>
      <dgm:t>
        <a:bodyPr/>
        <a:lstStyle/>
        <a:p>
          <a:endParaRPr lang="ru-RU"/>
        </a:p>
      </dgm:t>
    </dgm:pt>
    <dgm:pt modelId="{DE1F7259-FC84-4317-A860-483A124BB930}" type="sibTrans" cxnId="{E68CD7F9-433D-4288-9469-C82D41BE690A}">
      <dgm:prSet/>
      <dgm:spPr/>
      <dgm:t>
        <a:bodyPr/>
        <a:lstStyle/>
        <a:p>
          <a:endParaRPr lang="ru-RU"/>
        </a:p>
      </dgm:t>
    </dgm:pt>
    <dgm:pt modelId="{B7187C1A-2CAC-4A28-A383-09F1DB67D5B8}" type="pres">
      <dgm:prSet presAssocID="{50B85434-E313-48B3-BF7E-1E654B1339BF}" presName="Name0" presStyleCnt="0">
        <dgm:presLayoutVars>
          <dgm:dir/>
          <dgm:animLvl val="lvl"/>
          <dgm:resizeHandles val="exact"/>
        </dgm:presLayoutVars>
      </dgm:prSet>
      <dgm:spPr/>
    </dgm:pt>
    <dgm:pt modelId="{6E46C158-CE3D-47DB-8C78-C76C2FA6AEF2}" type="pres">
      <dgm:prSet presAssocID="{BBD55353-9BFB-47C7-AACC-CF2C7B0B5BBB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F70746-66C2-4C2B-AEAF-34CAD1BDA1A8}" type="pres">
      <dgm:prSet presAssocID="{894EC958-C17B-4413-B2E1-9873AE27E95C}" presName="parTxOnlySpace" presStyleCnt="0"/>
      <dgm:spPr/>
    </dgm:pt>
    <dgm:pt modelId="{4DE5A1CE-1B84-441B-A6A3-34EF92C677A2}" type="pres">
      <dgm:prSet presAssocID="{3C0519DC-4F8D-4C60-B83A-E5442B9DDB89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0A861C-4C2B-44BD-8394-25C066EA1C44}" type="pres">
      <dgm:prSet presAssocID="{42CDEAA9-0533-4F37-87A6-499D7B67BA36}" presName="parTxOnlySpace" presStyleCnt="0"/>
      <dgm:spPr/>
    </dgm:pt>
    <dgm:pt modelId="{DD7C6C57-F60C-44F7-BC67-674B417DB8F4}" type="pres">
      <dgm:prSet presAssocID="{DCA31181-79CC-48D7-BA15-A0A178DB6525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E6D782-0349-4634-86CE-D7D533D4BE17}" type="pres">
      <dgm:prSet presAssocID="{314F4021-8312-423C-B2E8-DF7BC588631E}" presName="parTxOnlySpace" presStyleCnt="0"/>
      <dgm:spPr/>
    </dgm:pt>
    <dgm:pt modelId="{CC016AE4-E7AE-422F-BADF-3616B9B0D9B6}" type="pres">
      <dgm:prSet presAssocID="{D04278C5-25F4-4D13-A358-A93486BE21F2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5637EC1-202A-45D4-946F-221D0C38FBD1}" type="presOf" srcId="{50B85434-E313-48B3-BF7E-1E654B1339BF}" destId="{B7187C1A-2CAC-4A28-A383-09F1DB67D5B8}" srcOrd="0" destOrd="0" presId="urn:microsoft.com/office/officeart/2005/8/layout/chevron1"/>
    <dgm:cxn modelId="{B136BED5-B3AF-4DCA-A97D-44A511803FFF}" type="presOf" srcId="{3C0519DC-4F8D-4C60-B83A-E5442B9DDB89}" destId="{4DE5A1CE-1B84-441B-A6A3-34EF92C677A2}" srcOrd="0" destOrd="0" presId="urn:microsoft.com/office/officeart/2005/8/layout/chevron1"/>
    <dgm:cxn modelId="{F64930AC-6861-4926-B0D3-06502F1E02E9}" srcId="{50B85434-E313-48B3-BF7E-1E654B1339BF}" destId="{DCA31181-79CC-48D7-BA15-A0A178DB6525}" srcOrd="2" destOrd="0" parTransId="{81EAE234-8F09-4CA4-B500-978EA6BDFA77}" sibTransId="{314F4021-8312-423C-B2E8-DF7BC588631E}"/>
    <dgm:cxn modelId="{60C80926-154A-4083-B556-958C29C0E95F}" srcId="{50B85434-E313-48B3-BF7E-1E654B1339BF}" destId="{BBD55353-9BFB-47C7-AACC-CF2C7B0B5BBB}" srcOrd="0" destOrd="0" parTransId="{7344DB0D-A3F0-4F29-9D4D-1D6D4F959995}" sibTransId="{894EC958-C17B-4413-B2E1-9873AE27E95C}"/>
    <dgm:cxn modelId="{A3CEF56A-ACB9-4CE6-A644-9B8133775996}" type="presOf" srcId="{D04278C5-25F4-4D13-A358-A93486BE21F2}" destId="{CC016AE4-E7AE-422F-BADF-3616B9B0D9B6}" srcOrd="0" destOrd="0" presId="urn:microsoft.com/office/officeart/2005/8/layout/chevron1"/>
    <dgm:cxn modelId="{AB17CBC3-19D7-4050-90B9-7588D0E4431F}" type="presOf" srcId="{BBD55353-9BFB-47C7-AACC-CF2C7B0B5BBB}" destId="{6E46C158-CE3D-47DB-8C78-C76C2FA6AEF2}" srcOrd="0" destOrd="0" presId="urn:microsoft.com/office/officeart/2005/8/layout/chevron1"/>
    <dgm:cxn modelId="{E3FACB12-C718-4D93-999A-D697873F4118}" srcId="{50B85434-E313-48B3-BF7E-1E654B1339BF}" destId="{3C0519DC-4F8D-4C60-B83A-E5442B9DDB89}" srcOrd="1" destOrd="0" parTransId="{2F64D59F-BEA6-4D49-AFC7-B9640F8763E0}" sibTransId="{42CDEAA9-0533-4F37-87A6-499D7B67BA36}"/>
    <dgm:cxn modelId="{E68CD7F9-433D-4288-9469-C82D41BE690A}" srcId="{50B85434-E313-48B3-BF7E-1E654B1339BF}" destId="{D04278C5-25F4-4D13-A358-A93486BE21F2}" srcOrd="3" destOrd="0" parTransId="{BF637430-91C4-4B27-B501-2C0FF907A016}" sibTransId="{DE1F7259-FC84-4317-A860-483A124BB930}"/>
    <dgm:cxn modelId="{2BC2A378-5087-422A-A9FE-8253636B7CA0}" type="presOf" srcId="{DCA31181-79CC-48D7-BA15-A0A178DB6525}" destId="{DD7C6C57-F60C-44F7-BC67-674B417DB8F4}" srcOrd="0" destOrd="0" presId="urn:microsoft.com/office/officeart/2005/8/layout/chevron1"/>
    <dgm:cxn modelId="{D4F6931A-EB7A-4425-B138-F9E19225D72B}" type="presParOf" srcId="{B7187C1A-2CAC-4A28-A383-09F1DB67D5B8}" destId="{6E46C158-CE3D-47DB-8C78-C76C2FA6AEF2}" srcOrd="0" destOrd="0" presId="urn:microsoft.com/office/officeart/2005/8/layout/chevron1"/>
    <dgm:cxn modelId="{2F3C6EE4-9D6F-4184-A142-8B73BA6A6C28}" type="presParOf" srcId="{B7187C1A-2CAC-4A28-A383-09F1DB67D5B8}" destId="{33F70746-66C2-4C2B-AEAF-34CAD1BDA1A8}" srcOrd="1" destOrd="0" presId="urn:microsoft.com/office/officeart/2005/8/layout/chevron1"/>
    <dgm:cxn modelId="{BAD97E9C-E530-411E-9207-D48E80F581A5}" type="presParOf" srcId="{B7187C1A-2CAC-4A28-A383-09F1DB67D5B8}" destId="{4DE5A1CE-1B84-441B-A6A3-34EF92C677A2}" srcOrd="2" destOrd="0" presId="urn:microsoft.com/office/officeart/2005/8/layout/chevron1"/>
    <dgm:cxn modelId="{02AAB9B7-A0E1-4DF1-9E5D-941D9792CFBD}" type="presParOf" srcId="{B7187C1A-2CAC-4A28-A383-09F1DB67D5B8}" destId="{3B0A861C-4C2B-44BD-8394-25C066EA1C44}" srcOrd="3" destOrd="0" presId="urn:microsoft.com/office/officeart/2005/8/layout/chevron1"/>
    <dgm:cxn modelId="{EF640834-05C5-4E06-AA8F-93E62E21485C}" type="presParOf" srcId="{B7187C1A-2CAC-4A28-A383-09F1DB67D5B8}" destId="{DD7C6C57-F60C-44F7-BC67-674B417DB8F4}" srcOrd="4" destOrd="0" presId="urn:microsoft.com/office/officeart/2005/8/layout/chevron1"/>
    <dgm:cxn modelId="{48F40042-CF2B-4346-97D6-BBAC5F27C33C}" type="presParOf" srcId="{B7187C1A-2CAC-4A28-A383-09F1DB67D5B8}" destId="{22E6D782-0349-4634-86CE-D7D533D4BE17}" srcOrd="5" destOrd="0" presId="urn:microsoft.com/office/officeart/2005/8/layout/chevron1"/>
    <dgm:cxn modelId="{EBD5F880-75D4-4906-A5B1-5042B53BA8D9}" type="presParOf" srcId="{B7187C1A-2CAC-4A28-A383-09F1DB67D5B8}" destId="{CC016AE4-E7AE-422F-BADF-3616B9B0D9B6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0B85434-E313-48B3-BF7E-1E654B1339BF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BD55353-9BFB-47C7-AACC-CF2C7B0B5BBB}">
      <dgm:prSet phldrT="[Текст]"/>
      <dgm:spPr>
        <a:solidFill>
          <a:schemeClr val="bg1"/>
        </a:solidFill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chemeClr val="bg2">
                  <a:lumMod val="50000"/>
                </a:schemeClr>
              </a:solidFill>
            </a:rPr>
            <a:t>1</a:t>
          </a:r>
          <a:endParaRPr lang="ru-RU" dirty="0">
            <a:solidFill>
              <a:schemeClr val="bg2">
                <a:lumMod val="50000"/>
              </a:schemeClr>
            </a:solidFill>
          </a:endParaRPr>
        </a:p>
      </dgm:t>
    </dgm:pt>
    <dgm:pt modelId="{7344DB0D-A3F0-4F29-9D4D-1D6D4F959995}" type="parTrans" cxnId="{60C80926-154A-4083-B556-958C29C0E95F}">
      <dgm:prSet/>
      <dgm:spPr/>
      <dgm:t>
        <a:bodyPr/>
        <a:lstStyle/>
        <a:p>
          <a:endParaRPr lang="ru-RU"/>
        </a:p>
      </dgm:t>
    </dgm:pt>
    <dgm:pt modelId="{894EC958-C17B-4413-B2E1-9873AE27E95C}" type="sibTrans" cxnId="{60C80926-154A-4083-B556-958C29C0E95F}">
      <dgm:prSet/>
      <dgm:spPr/>
      <dgm:t>
        <a:bodyPr/>
        <a:lstStyle/>
        <a:p>
          <a:endParaRPr lang="ru-RU"/>
        </a:p>
      </dgm:t>
    </dgm:pt>
    <dgm:pt modelId="{3C0519DC-4F8D-4C60-B83A-E5442B9DDB89}">
      <dgm:prSet phldrT="[Текст]"/>
      <dgm:spPr>
        <a:solidFill>
          <a:schemeClr val="accent1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2</a:t>
          </a:r>
          <a:endParaRPr lang="ru-RU" dirty="0">
            <a:solidFill>
              <a:schemeClr val="bg1"/>
            </a:solidFill>
          </a:endParaRPr>
        </a:p>
      </dgm:t>
    </dgm:pt>
    <dgm:pt modelId="{2F64D59F-BEA6-4D49-AFC7-B9640F8763E0}" type="parTrans" cxnId="{E3FACB12-C718-4D93-999A-D697873F4118}">
      <dgm:prSet/>
      <dgm:spPr/>
      <dgm:t>
        <a:bodyPr/>
        <a:lstStyle/>
        <a:p>
          <a:endParaRPr lang="ru-RU"/>
        </a:p>
      </dgm:t>
    </dgm:pt>
    <dgm:pt modelId="{42CDEAA9-0533-4F37-87A6-499D7B67BA36}" type="sibTrans" cxnId="{E3FACB12-C718-4D93-999A-D697873F4118}">
      <dgm:prSet/>
      <dgm:spPr/>
      <dgm:t>
        <a:bodyPr/>
        <a:lstStyle/>
        <a:p>
          <a:endParaRPr lang="ru-RU"/>
        </a:p>
      </dgm:t>
    </dgm:pt>
    <dgm:pt modelId="{DCA31181-79CC-48D7-BA15-A0A178DB6525}">
      <dgm:prSet phldrT="[Текст]"/>
      <dgm:spPr>
        <a:noFill/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chemeClr val="bg2">
                  <a:lumMod val="50000"/>
                </a:schemeClr>
              </a:solidFill>
            </a:rPr>
            <a:t>3</a:t>
          </a:r>
          <a:endParaRPr lang="ru-RU" dirty="0">
            <a:solidFill>
              <a:schemeClr val="bg2">
                <a:lumMod val="50000"/>
              </a:schemeClr>
            </a:solidFill>
          </a:endParaRPr>
        </a:p>
      </dgm:t>
    </dgm:pt>
    <dgm:pt modelId="{81EAE234-8F09-4CA4-B500-978EA6BDFA77}" type="parTrans" cxnId="{F64930AC-6861-4926-B0D3-06502F1E02E9}">
      <dgm:prSet/>
      <dgm:spPr/>
      <dgm:t>
        <a:bodyPr/>
        <a:lstStyle/>
        <a:p>
          <a:endParaRPr lang="ru-RU"/>
        </a:p>
      </dgm:t>
    </dgm:pt>
    <dgm:pt modelId="{314F4021-8312-423C-B2E8-DF7BC588631E}" type="sibTrans" cxnId="{F64930AC-6861-4926-B0D3-06502F1E02E9}">
      <dgm:prSet/>
      <dgm:spPr/>
      <dgm:t>
        <a:bodyPr/>
        <a:lstStyle/>
        <a:p>
          <a:endParaRPr lang="ru-RU"/>
        </a:p>
      </dgm:t>
    </dgm:pt>
    <dgm:pt modelId="{D04278C5-25F4-4D13-A358-A93486BE21F2}">
      <dgm:prSet phldrT="[Текст]"/>
      <dgm:spPr>
        <a:noFill/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chemeClr val="bg2">
                  <a:lumMod val="50000"/>
                </a:schemeClr>
              </a:solidFill>
            </a:rPr>
            <a:t>4</a:t>
          </a:r>
          <a:endParaRPr lang="ru-RU" dirty="0">
            <a:solidFill>
              <a:schemeClr val="bg2">
                <a:lumMod val="50000"/>
              </a:schemeClr>
            </a:solidFill>
          </a:endParaRPr>
        </a:p>
      </dgm:t>
    </dgm:pt>
    <dgm:pt modelId="{BF637430-91C4-4B27-B501-2C0FF907A016}" type="parTrans" cxnId="{E68CD7F9-433D-4288-9469-C82D41BE690A}">
      <dgm:prSet/>
      <dgm:spPr/>
      <dgm:t>
        <a:bodyPr/>
        <a:lstStyle/>
        <a:p>
          <a:endParaRPr lang="ru-RU"/>
        </a:p>
      </dgm:t>
    </dgm:pt>
    <dgm:pt modelId="{DE1F7259-FC84-4317-A860-483A124BB930}" type="sibTrans" cxnId="{E68CD7F9-433D-4288-9469-C82D41BE690A}">
      <dgm:prSet/>
      <dgm:spPr/>
      <dgm:t>
        <a:bodyPr/>
        <a:lstStyle/>
        <a:p>
          <a:endParaRPr lang="ru-RU"/>
        </a:p>
      </dgm:t>
    </dgm:pt>
    <dgm:pt modelId="{B7187C1A-2CAC-4A28-A383-09F1DB67D5B8}" type="pres">
      <dgm:prSet presAssocID="{50B85434-E313-48B3-BF7E-1E654B1339BF}" presName="Name0" presStyleCnt="0">
        <dgm:presLayoutVars>
          <dgm:dir/>
          <dgm:animLvl val="lvl"/>
          <dgm:resizeHandles val="exact"/>
        </dgm:presLayoutVars>
      </dgm:prSet>
      <dgm:spPr/>
    </dgm:pt>
    <dgm:pt modelId="{6E46C158-CE3D-47DB-8C78-C76C2FA6AEF2}" type="pres">
      <dgm:prSet presAssocID="{BBD55353-9BFB-47C7-AACC-CF2C7B0B5BBB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F70746-66C2-4C2B-AEAF-34CAD1BDA1A8}" type="pres">
      <dgm:prSet presAssocID="{894EC958-C17B-4413-B2E1-9873AE27E95C}" presName="parTxOnlySpace" presStyleCnt="0"/>
      <dgm:spPr/>
    </dgm:pt>
    <dgm:pt modelId="{4DE5A1CE-1B84-441B-A6A3-34EF92C677A2}" type="pres">
      <dgm:prSet presAssocID="{3C0519DC-4F8D-4C60-B83A-E5442B9DDB89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0A861C-4C2B-44BD-8394-25C066EA1C44}" type="pres">
      <dgm:prSet presAssocID="{42CDEAA9-0533-4F37-87A6-499D7B67BA36}" presName="parTxOnlySpace" presStyleCnt="0"/>
      <dgm:spPr/>
    </dgm:pt>
    <dgm:pt modelId="{DD7C6C57-F60C-44F7-BC67-674B417DB8F4}" type="pres">
      <dgm:prSet presAssocID="{DCA31181-79CC-48D7-BA15-A0A178DB6525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E6D782-0349-4634-86CE-D7D533D4BE17}" type="pres">
      <dgm:prSet presAssocID="{314F4021-8312-423C-B2E8-DF7BC588631E}" presName="parTxOnlySpace" presStyleCnt="0"/>
      <dgm:spPr/>
    </dgm:pt>
    <dgm:pt modelId="{CC016AE4-E7AE-422F-BADF-3616B9B0D9B6}" type="pres">
      <dgm:prSet presAssocID="{D04278C5-25F4-4D13-A358-A93486BE21F2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0DDBE8E-6B3E-49BA-A796-631480E07842}" type="presOf" srcId="{50B85434-E313-48B3-BF7E-1E654B1339BF}" destId="{B7187C1A-2CAC-4A28-A383-09F1DB67D5B8}" srcOrd="0" destOrd="0" presId="urn:microsoft.com/office/officeart/2005/8/layout/chevron1"/>
    <dgm:cxn modelId="{7FD6E2E9-DFA2-4722-8B79-E3F9F5CAB5FF}" type="presOf" srcId="{D04278C5-25F4-4D13-A358-A93486BE21F2}" destId="{CC016AE4-E7AE-422F-BADF-3616B9B0D9B6}" srcOrd="0" destOrd="0" presId="urn:microsoft.com/office/officeart/2005/8/layout/chevron1"/>
    <dgm:cxn modelId="{F64930AC-6861-4926-B0D3-06502F1E02E9}" srcId="{50B85434-E313-48B3-BF7E-1E654B1339BF}" destId="{DCA31181-79CC-48D7-BA15-A0A178DB6525}" srcOrd="2" destOrd="0" parTransId="{81EAE234-8F09-4CA4-B500-978EA6BDFA77}" sibTransId="{314F4021-8312-423C-B2E8-DF7BC588631E}"/>
    <dgm:cxn modelId="{0DB6BB6D-3750-4CEE-817D-A00E4A8B3947}" type="presOf" srcId="{DCA31181-79CC-48D7-BA15-A0A178DB6525}" destId="{DD7C6C57-F60C-44F7-BC67-674B417DB8F4}" srcOrd="0" destOrd="0" presId="urn:microsoft.com/office/officeart/2005/8/layout/chevron1"/>
    <dgm:cxn modelId="{60C80926-154A-4083-B556-958C29C0E95F}" srcId="{50B85434-E313-48B3-BF7E-1E654B1339BF}" destId="{BBD55353-9BFB-47C7-AACC-CF2C7B0B5BBB}" srcOrd="0" destOrd="0" parTransId="{7344DB0D-A3F0-4F29-9D4D-1D6D4F959995}" sibTransId="{894EC958-C17B-4413-B2E1-9873AE27E95C}"/>
    <dgm:cxn modelId="{E3FACB12-C718-4D93-999A-D697873F4118}" srcId="{50B85434-E313-48B3-BF7E-1E654B1339BF}" destId="{3C0519DC-4F8D-4C60-B83A-E5442B9DDB89}" srcOrd="1" destOrd="0" parTransId="{2F64D59F-BEA6-4D49-AFC7-B9640F8763E0}" sibTransId="{42CDEAA9-0533-4F37-87A6-499D7B67BA36}"/>
    <dgm:cxn modelId="{16644183-8B00-4931-AE24-3D79B407B80F}" type="presOf" srcId="{3C0519DC-4F8D-4C60-B83A-E5442B9DDB89}" destId="{4DE5A1CE-1B84-441B-A6A3-34EF92C677A2}" srcOrd="0" destOrd="0" presId="urn:microsoft.com/office/officeart/2005/8/layout/chevron1"/>
    <dgm:cxn modelId="{E68CD7F9-433D-4288-9469-C82D41BE690A}" srcId="{50B85434-E313-48B3-BF7E-1E654B1339BF}" destId="{D04278C5-25F4-4D13-A358-A93486BE21F2}" srcOrd="3" destOrd="0" parTransId="{BF637430-91C4-4B27-B501-2C0FF907A016}" sibTransId="{DE1F7259-FC84-4317-A860-483A124BB930}"/>
    <dgm:cxn modelId="{1B0694A4-DBA1-49C4-BC33-A378F312691B}" type="presOf" srcId="{BBD55353-9BFB-47C7-AACC-CF2C7B0B5BBB}" destId="{6E46C158-CE3D-47DB-8C78-C76C2FA6AEF2}" srcOrd="0" destOrd="0" presId="urn:microsoft.com/office/officeart/2005/8/layout/chevron1"/>
    <dgm:cxn modelId="{CE2C5D13-24F2-4915-B967-6EC0F78B6EE6}" type="presParOf" srcId="{B7187C1A-2CAC-4A28-A383-09F1DB67D5B8}" destId="{6E46C158-CE3D-47DB-8C78-C76C2FA6AEF2}" srcOrd="0" destOrd="0" presId="urn:microsoft.com/office/officeart/2005/8/layout/chevron1"/>
    <dgm:cxn modelId="{C6D28D33-379B-4DA6-97A0-D813748F2FA3}" type="presParOf" srcId="{B7187C1A-2CAC-4A28-A383-09F1DB67D5B8}" destId="{33F70746-66C2-4C2B-AEAF-34CAD1BDA1A8}" srcOrd="1" destOrd="0" presId="urn:microsoft.com/office/officeart/2005/8/layout/chevron1"/>
    <dgm:cxn modelId="{DF4B994D-84EB-466D-B384-76DB6162B468}" type="presParOf" srcId="{B7187C1A-2CAC-4A28-A383-09F1DB67D5B8}" destId="{4DE5A1CE-1B84-441B-A6A3-34EF92C677A2}" srcOrd="2" destOrd="0" presId="urn:microsoft.com/office/officeart/2005/8/layout/chevron1"/>
    <dgm:cxn modelId="{FCE87DE3-9DA9-400F-A684-54FBF23D8093}" type="presParOf" srcId="{B7187C1A-2CAC-4A28-A383-09F1DB67D5B8}" destId="{3B0A861C-4C2B-44BD-8394-25C066EA1C44}" srcOrd="3" destOrd="0" presId="urn:microsoft.com/office/officeart/2005/8/layout/chevron1"/>
    <dgm:cxn modelId="{EDC7459A-45D4-44B6-8610-3F7FC208AF46}" type="presParOf" srcId="{B7187C1A-2CAC-4A28-A383-09F1DB67D5B8}" destId="{DD7C6C57-F60C-44F7-BC67-674B417DB8F4}" srcOrd="4" destOrd="0" presId="urn:microsoft.com/office/officeart/2005/8/layout/chevron1"/>
    <dgm:cxn modelId="{9D52B6ED-B836-4480-95E4-66A3BEBAB096}" type="presParOf" srcId="{B7187C1A-2CAC-4A28-A383-09F1DB67D5B8}" destId="{22E6D782-0349-4634-86CE-D7D533D4BE17}" srcOrd="5" destOrd="0" presId="urn:microsoft.com/office/officeart/2005/8/layout/chevron1"/>
    <dgm:cxn modelId="{B84C69E7-6878-4780-9083-8BDF8E60295D}" type="presParOf" srcId="{B7187C1A-2CAC-4A28-A383-09F1DB67D5B8}" destId="{CC016AE4-E7AE-422F-BADF-3616B9B0D9B6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0B85434-E313-48B3-BF7E-1E654B1339BF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BD55353-9BFB-47C7-AACC-CF2C7B0B5BBB}">
      <dgm:prSet phldrT="[Текст]"/>
      <dgm:spPr>
        <a:solidFill>
          <a:schemeClr val="bg1"/>
        </a:solidFill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chemeClr val="bg2">
                  <a:lumMod val="50000"/>
                </a:schemeClr>
              </a:solidFill>
            </a:rPr>
            <a:t>1</a:t>
          </a:r>
          <a:endParaRPr lang="ru-RU" dirty="0">
            <a:solidFill>
              <a:schemeClr val="bg2">
                <a:lumMod val="50000"/>
              </a:schemeClr>
            </a:solidFill>
          </a:endParaRPr>
        </a:p>
      </dgm:t>
    </dgm:pt>
    <dgm:pt modelId="{7344DB0D-A3F0-4F29-9D4D-1D6D4F959995}" type="parTrans" cxnId="{60C80926-154A-4083-B556-958C29C0E95F}">
      <dgm:prSet/>
      <dgm:spPr/>
      <dgm:t>
        <a:bodyPr/>
        <a:lstStyle/>
        <a:p>
          <a:endParaRPr lang="ru-RU"/>
        </a:p>
      </dgm:t>
    </dgm:pt>
    <dgm:pt modelId="{894EC958-C17B-4413-B2E1-9873AE27E95C}" type="sibTrans" cxnId="{60C80926-154A-4083-B556-958C29C0E95F}">
      <dgm:prSet/>
      <dgm:spPr/>
      <dgm:t>
        <a:bodyPr/>
        <a:lstStyle/>
        <a:p>
          <a:endParaRPr lang="ru-RU"/>
        </a:p>
      </dgm:t>
    </dgm:pt>
    <dgm:pt modelId="{3C0519DC-4F8D-4C60-B83A-E5442B9DDB89}">
      <dgm:prSet phldrT="[Текст]"/>
      <dgm:spPr>
        <a:solidFill>
          <a:schemeClr val="bg1"/>
        </a:solidFill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chemeClr val="bg2">
                  <a:lumMod val="50000"/>
                </a:schemeClr>
              </a:solidFill>
            </a:rPr>
            <a:t>2</a:t>
          </a:r>
          <a:endParaRPr lang="ru-RU" dirty="0">
            <a:solidFill>
              <a:schemeClr val="bg2">
                <a:lumMod val="50000"/>
              </a:schemeClr>
            </a:solidFill>
          </a:endParaRPr>
        </a:p>
      </dgm:t>
    </dgm:pt>
    <dgm:pt modelId="{2F64D59F-BEA6-4D49-AFC7-B9640F8763E0}" type="parTrans" cxnId="{E3FACB12-C718-4D93-999A-D697873F4118}">
      <dgm:prSet/>
      <dgm:spPr/>
      <dgm:t>
        <a:bodyPr/>
        <a:lstStyle/>
        <a:p>
          <a:endParaRPr lang="ru-RU"/>
        </a:p>
      </dgm:t>
    </dgm:pt>
    <dgm:pt modelId="{42CDEAA9-0533-4F37-87A6-499D7B67BA36}" type="sibTrans" cxnId="{E3FACB12-C718-4D93-999A-D697873F4118}">
      <dgm:prSet/>
      <dgm:spPr/>
      <dgm:t>
        <a:bodyPr/>
        <a:lstStyle/>
        <a:p>
          <a:endParaRPr lang="ru-RU"/>
        </a:p>
      </dgm:t>
    </dgm:pt>
    <dgm:pt modelId="{DCA31181-79CC-48D7-BA15-A0A178DB6525}">
      <dgm:prSet phldrT="[Текст]"/>
      <dgm:spPr>
        <a:solidFill>
          <a:schemeClr val="accent1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3</a:t>
          </a:r>
          <a:endParaRPr lang="ru-RU" dirty="0">
            <a:solidFill>
              <a:schemeClr val="bg1"/>
            </a:solidFill>
          </a:endParaRPr>
        </a:p>
      </dgm:t>
    </dgm:pt>
    <dgm:pt modelId="{81EAE234-8F09-4CA4-B500-978EA6BDFA77}" type="parTrans" cxnId="{F64930AC-6861-4926-B0D3-06502F1E02E9}">
      <dgm:prSet/>
      <dgm:spPr/>
      <dgm:t>
        <a:bodyPr/>
        <a:lstStyle/>
        <a:p>
          <a:endParaRPr lang="ru-RU"/>
        </a:p>
      </dgm:t>
    </dgm:pt>
    <dgm:pt modelId="{314F4021-8312-423C-B2E8-DF7BC588631E}" type="sibTrans" cxnId="{F64930AC-6861-4926-B0D3-06502F1E02E9}">
      <dgm:prSet/>
      <dgm:spPr/>
      <dgm:t>
        <a:bodyPr/>
        <a:lstStyle/>
        <a:p>
          <a:endParaRPr lang="ru-RU"/>
        </a:p>
      </dgm:t>
    </dgm:pt>
    <dgm:pt modelId="{D04278C5-25F4-4D13-A358-A93486BE21F2}">
      <dgm:prSet phldrT="[Текст]"/>
      <dgm:spPr>
        <a:noFill/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chemeClr val="bg2">
                  <a:lumMod val="50000"/>
                </a:schemeClr>
              </a:solidFill>
            </a:rPr>
            <a:t>4</a:t>
          </a:r>
          <a:endParaRPr lang="ru-RU" dirty="0">
            <a:solidFill>
              <a:schemeClr val="bg2">
                <a:lumMod val="50000"/>
              </a:schemeClr>
            </a:solidFill>
          </a:endParaRPr>
        </a:p>
      </dgm:t>
    </dgm:pt>
    <dgm:pt modelId="{BF637430-91C4-4B27-B501-2C0FF907A016}" type="parTrans" cxnId="{E68CD7F9-433D-4288-9469-C82D41BE690A}">
      <dgm:prSet/>
      <dgm:spPr/>
      <dgm:t>
        <a:bodyPr/>
        <a:lstStyle/>
        <a:p>
          <a:endParaRPr lang="ru-RU"/>
        </a:p>
      </dgm:t>
    </dgm:pt>
    <dgm:pt modelId="{DE1F7259-FC84-4317-A860-483A124BB930}" type="sibTrans" cxnId="{E68CD7F9-433D-4288-9469-C82D41BE690A}">
      <dgm:prSet/>
      <dgm:spPr/>
      <dgm:t>
        <a:bodyPr/>
        <a:lstStyle/>
        <a:p>
          <a:endParaRPr lang="ru-RU"/>
        </a:p>
      </dgm:t>
    </dgm:pt>
    <dgm:pt modelId="{B7187C1A-2CAC-4A28-A383-09F1DB67D5B8}" type="pres">
      <dgm:prSet presAssocID="{50B85434-E313-48B3-BF7E-1E654B1339BF}" presName="Name0" presStyleCnt="0">
        <dgm:presLayoutVars>
          <dgm:dir/>
          <dgm:animLvl val="lvl"/>
          <dgm:resizeHandles val="exact"/>
        </dgm:presLayoutVars>
      </dgm:prSet>
      <dgm:spPr/>
    </dgm:pt>
    <dgm:pt modelId="{6E46C158-CE3D-47DB-8C78-C76C2FA6AEF2}" type="pres">
      <dgm:prSet presAssocID="{BBD55353-9BFB-47C7-AACC-CF2C7B0B5BBB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F70746-66C2-4C2B-AEAF-34CAD1BDA1A8}" type="pres">
      <dgm:prSet presAssocID="{894EC958-C17B-4413-B2E1-9873AE27E95C}" presName="parTxOnlySpace" presStyleCnt="0"/>
      <dgm:spPr/>
    </dgm:pt>
    <dgm:pt modelId="{4DE5A1CE-1B84-441B-A6A3-34EF92C677A2}" type="pres">
      <dgm:prSet presAssocID="{3C0519DC-4F8D-4C60-B83A-E5442B9DDB89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0A861C-4C2B-44BD-8394-25C066EA1C44}" type="pres">
      <dgm:prSet presAssocID="{42CDEAA9-0533-4F37-87A6-499D7B67BA36}" presName="parTxOnlySpace" presStyleCnt="0"/>
      <dgm:spPr/>
    </dgm:pt>
    <dgm:pt modelId="{DD7C6C57-F60C-44F7-BC67-674B417DB8F4}" type="pres">
      <dgm:prSet presAssocID="{DCA31181-79CC-48D7-BA15-A0A178DB6525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E6D782-0349-4634-86CE-D7D533D4BE17}" type="pres">
      <dgm:prSet presAssocID="{314F4021-8312-423C-B2E8-DF7BC588631E}" presName="parTxOnlySpace" presStyleCnt="0"/>
      <dgm:spPr/>
    </dgm:pt>
    <dgm:pt modelId="{CC016AE4-E7AE-422F-BADF-3616B9B0D9B6}" type="pres">
      <dgm:prSet presAssocID="{D04278C5-25F4-4D13-A358-A93486BE21F2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D2C7F33-12EA-4501-9C4B-9FE2EF8F99EE}" type="presOf" srcId="{BBD55353-9BFB-47C7-AACC-CF2C7B0B5BBB}" destId="{6E46C158-CE3D-47DB-8C78-C76C2FA6AEF2}" srcOrd="0" destOrd="0" presId="urn:microsoft.com/office/officeart/2005/8/layout/chevron1"/>
    <dgm:cxn modelId="{ECD02FD0-2DF0-4A54-A48F-237FA81A4266}" type="presOf" srcId="{3C0519DC-4F8D-4C60-B83A-E5442B9DDB89}" destId="{4DE5A1CE-1B84-441B-A6A3-34EF92C677A2}" srcOrd="0" destOrd="0" presId="urn:microsoft.com/office/officeart/2005/8/layout/chevron1"/>
    <dgm:cxn modelId="{D7B8086B-7FCB-4502-B0AE-1E2E10435321}" type="presOf" srcId="{D04278C5-25F4-4D13-A358-A93486BE21F2}" destId="{CC016AE4-E7AE-422F-BADF-3616B9B0D9B6}" srcOrd="0" destOrd="0" presId="urn:microsoft.com/office/officeart/2005/8/layout/chevron1"/>
    <dgm:cxn modelId="{F64930AC-6861-4926-B0D3-06502F1E02E9}" srcId="{50B85434-E313-48B3-BF7E-1E654B1339BF}" destId="{DCA31181-79CC-48D7-BA15-A0A178DB6525}" srcOrd="2" destOrd="0" parTransId="{81EAE234-8F09-4CA4-B500-978EA6BDFA77}" sibTransId="{314F4021-8312-423C-B2E8-DF7BC588631E}"/>
    <dgm:cxn modelId="{4E568E71-EB1C-4C66-8BB6-4DB759CE81E5}" type="presOf" srcId="{DCA31181-79CC-48D7-BA15-A0A178DB6525}" destId="{DD7C6C57-F60C-44F7-BC67-674B417DB8F4}" srcOrd="0" destOrd="0" presId="urn:microsoft.com/office/officeart/2005/8/layout/chevron1"/>
    <dgm:cxn modelId="{60C80926-154A-4083-B556-958C29C0E95F}" srcId="{50B85434-E313-48B3-BF7E-1E654B1339BF}" destId="{BBD55353-9BFB-47C7-AACC-CF2C7B0B5BBB}" srcOrd="0" destOrd="0" parTransId="{7344DB0D-A3F0-4F29-9D4D-1D6D4F959995}" sibTransId="{894EC958-C17B-4413-B2E1-9873AE27E95C}"/>
    <dgm:cxn modelId="{DAA9CC15-48DF-4190-B8A7-9854F0B8D3CD}" type="presOf" srcId="{50B85434-E313-48B3-BF7E-1E654B1339BF}" destId="{B7187C1A-2CAC-4A28-A383-09F1DB67D5B8}" srcOrd="0" destOrd="0" presId="urn:microsoft.com/office/officeart/2005/8/layout/chevron1"/>
    <dgm:cxn modelId="{E3FACB12-C718-4D93-999A-D697873F4118}" srcId="{50B85434-E313-48B3-BF7E-1E654B1339BF}" destId="{3C0519DC-4F8D-4C60-B83A-E5442B9DDB89}" srcOrd="1" destOrd="0" parTransId="{2F64D59F-BEA6-4D49-AFC7-B9640F8763E0}" sibTransId="{42CDEAA9-0533-4F37-87A6-499D7B67BA36}"/>
    <dgm:cxn modelId="{E68CD7F9-433D-4288-9469-C82D41BE690A}" srcId="{50B85434-E313-48B3-BF7E-1E654B1339BF}" destId="{D04278C5-25F4-4D13-A358-A93486BE21F2}" srcOrd="3" destOrd="0" parTransId="{BF637430-91C4-4B27-B501-2C0FF907A016}" sibTransId="{DE1F7259-FC84-4317-A860-483A124BB930}"/>
    <dgm:cxn modelId="{E3E5EA9A-1C48-4B0A-9994-AC26B52DA334}" type="presParOf" srcId="{B7187C1A-2CAC-4A28-A383-09F1DB67D5B8}" destId="{6E46C158-CE3D-47DB-8C78-C76C2FA6AEF2}" srcOrd="0" destOrd="0" presId="urn:microsoft.com/office/officeart/2005/8/layout/chevron1"/>
    <dgm:cxn modelId="{E010EDFC-E75C-49DE-8A24-76B021250C8E}" type="presParOf" srcId="{B7187C1A-2CAC-4A28-A383-09F1DB67D5B8}" destId="{33F70746-66C2-4C2B-AEAF-34CAD1BDA1A8}" srcOrd="1" destOrd="0" presId="urn:microsoft.com/office/officeart/2005/8/layout/chevron1"/>
    <dgm:cxn modelId="{F3E3FAC6-DAF1-425B-A419-581D7FB695C5}" type="presParOf" srcId="{B7187C1A-2CAC-4A28-A383-09F1DB67D5B8}" destId="{4DE5A1CE-1B84-441B-A6A3-34EF92C677A2}" srcOrd="2" destOrd="0" presId="urn:microsoft.com/office/officeart/2005/8/layout/chevron1"/>
    <dgm:cxn modelId="{19472111-6EFE-4115-8677-5FD134389742}" type="presParOf" srcId="{B7187C1A-2CAC-4A28-A383-09F1DB67D5B8}" destId="{3B0A861C-4C2B-44BD-8394-25C066EA1C44}" srcOrd="3" destOrd="0" presId="urn:microsoft.com/office/officeart/2005/8/layout/chevron1"/>
    <dgm:cxn modelId="{3BF1029E-3ECF-4554-80C5-39E5E2F53793}" type="presParOf" srcId="{B7187C1A-2CAC-4A28-A383-09F1DB67D5B8}" destId="{DD7C6C57-F60C-44F7-BC67-674B417DB8F4}" srcOrd="4" destOrd="0" presId="urn:microsoft.com/office/officeart/2005/8/layout/chevron1"/>
    <dgm:cxn modelId="{3B5A6F8C-E3FE-4B29-ADBA-DAC0BC2C0BE5}" type="presParOf" srcId="{B7187C1A-2CAC-4A28-A383-09F1DB67D5B8}" destId="{22E6D782-0349-4634-86CE-D7D533D4BE17}" srcOrd="5" destOrd="0" presId="urn:microsoft.com/office/officeart/2005/8/layout/chevron1"/>
    <dgm:cxn modelId="{7C4AA968-F0F8-4A00-B7F5-46238D547698}" type="presParOf" srcId="{B7187C1A-2CAC-4A28-A383-09F1DB67D5B8}" destId="{CC016AE4-E7AE-422F-BADF-3616B9B0D9B6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9FACB59-A2F1-48D1-B006-D68FD1E53A3F}" type="doc">
      <dgm:prSet loTypeId="urn:microsoft.com/office/officeart/2005/8/layout/orgChart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708283D9-4568-4A0C-815C-88BF5D1079ED}">
      <dgm:prSet phldrT="[Текст]" custT="1"/>
      <dgm:spPr/>
      <dgm:t>
        <a:bodyPr/>
        <a:lstStyle/>
        <a:p>
          <a:r>
            <a:rPr lang="ru-RU" sz="1400" dirty="0" smtClean="0"/>
            <a:t>Проект</a:t>
          </a:r>
          <a:endParaRPr lang="ru-RU" sz="1400" dirty="0"/>
        </a:p>
      </dgm:t>
    </dgm:pt>
    <dgm:pt modelId="{36D05CA5-4ECF-4523-8331-78F41FC9DE24}" type="parTrans" cxnId="{1A0C3843-1897-458C-AAA9-5EFB1F4AC761}">
      <dgm:prSet/>
      <dgm:spPr/>
      <dgm:t>
        <a:bodyPr/>
        <a:lstStyle/>
        <a:p>
          <a:endParaRPr lang="ru-RU" sz="1400"/>
        </a:p>
      </dgm:t>
    </dgm:pt>
    <dgm:pt modelId="{8F6CD40D-4738-411F-96AF-4EBAFEE6A924}" type="sibTrans" cxnId="{1A0C3843-1897-458C-AAA9-5EFB1F4AC761}">
      <dgm:prSet/>
      <dgm:spPr/>
      <dgm:t>
        <a:bodyPr/>
        <a:lstStyle/>
        <a:p>
          <a:endParaRPr lang="ru-RU" sz="1400"/>
        </a:p>
      </dgm:t>
    </dgm:pt>
    <dgm:pt modelId="{011B0AFF-486F-47BD-8C6B-50D6D38859F6}">
      <dgm:prSet phldrT="[Текст]" custT="1"/>
      <dgm:spPr/>
      <dgm:t>
        <a:bodyPr/>
        <a:lstStyle/>
        <a:p>
          <a:r>
            <a:rPr lang="ru-RU" sz="1400" dirty="0" smtClean="0"/>
            <a:t>Система</a:t>
          </a:r>
          <a:endParaRPr lang="ru-RU" sz="1400" dirty="0"/>
        </a:p>
      </dgm:t>
    </dgm:pt>
    <dgm:pt modelId="{CB6579A8-516E-4574-AA0C-0A32AB5FAD49}" type="parTrans" cxnId="{3E01DEB0-FE21-4C30-BAF5-3968E3879FD4}">
      <dgm:prSet/>
      <dgm:spPr/>
      <dgm:t>
        <a:bodyPr/>
        <a:lstStyle/>
        <a:p>
          <a:endParaRPr lang="ru-RU" sz="1400"/>
        </a:p>
      </dgm:t>
    </dgm:pt>
    <dgm:pt modelId="{75833AD2-26A6-4821-8FD5-0398ADF76A5D}" type="sibTrans" cxnId="{3E01DEB0-FE21-4C30-BAF5-3968E3879FD4}">
      <dgm:prSet/>
      <dgm:spPr/>
      <dgm:t>
        <a:bodyPr/>
        <a:lstStyle/>
        <a:p>
          <a:endParaRPr lang="ru-RU" sz="1400"/>
        </a:p>
      </dgm:t>
    </dgm:pt>
    <dgm:pt modelId="{EA273D43-A8E6-4579-83EC-0ABDB123CF06}">
      <dgm:prSet phldrT="[Текст]" custT="1"/>
      <dgm:spPr/>
      <dgm:t>
        <a:bodyPr/>
        <a:lstStyle/>
        <a:p>
          <a:r>
            <a:rPr lang="ru-RU" sz="1400" dirty="0" smtClean="0"/>
            <a:t>Данные</a:t>
          </a:r>
          <a:endParaRPr lang="ru-RU" sz="1400" dirty="0"/>
        </a:p>
      </dgm:t>
    </dgm:pt>
    <dgm:pt modelId="{D46CDADF-DCBA-4553-B30F-B528B099FA50}" type="parTrans" cxnId="{2E202D52-C713-4127-9151-FB2D1F332743}">
      <dgm:prSet/>
      <dgm:spPr/>
      <dgm:t>
        <a:bodyPr/>
        <a:lstStyle/>
        <a:p>
          <a:endParaRPr lang="ru-RU" sz="1400"/>
        </a:p>
      </dgm:t>
    </dgm:pt>
    <dgm:pt modelId="{015B7868-DDFF-4A91-9F35-AF04EF1FB699}" type="sibTrans" cxnId="{2E202D52-C713-4127-9151-FB2D1F332743}">
      <dgm:prSet/>
      <dgm:spPr/>
      <dgm:t>
        <a:bodyPr/>
        <a:lstStyle/>
        <a:p>
          <a:endParaRPr lang="ru-RU" sz="1400"/>
        </a:p>
      </dgm:t>
    </dgm:pt>
    <dgm:pt modelId="{65AD3BA0-D2EC-448B-8CA7-2DC0A0A69F28}">
      <dgm:prSet phldrT="[Текст]" custT="1"/>
      <dgm:spPr/>
      <dgm:t>
        <a:bodyPr/>
        <a:lstStyle/>
        <a:p>
          <a:r>
            <a:rPr lang="ru-RU" sz="1400" dirty="0" smtClean="0"/>
            <a:t>Персонал</a:t>
          </a:r>
          <a:endParaRPr lang="ru-RU" sz="1400" dirty="0"/>
        </a:p>
      </dgm:t>
    </dgm:pt>
    <dgm:pt modelId="{923D12AC-0B0D-42CC-877F-71E06541D19F}" type="parTrans" cxnId="{74C5EB0F-15B2-4876-BFF2-D7D113CAEE11}">
      <dgm:prSet/>
      <dgm:spPr/>
      <dgm:t>
        <a:bodyPr/>
        <a:lstStyle/>
        <a:p>
          <a:endParaRPr lang="ru-RU" sz="1400"/>
        </a:p>
      </dgm:t>
    </dgm:pt>
    <dgm:pt modelId="{2ECE579F-6733-425F-969F-AD543C0DFF59}" type="sibTrans" cxnId="{74C5EB0F-15B2-4876-BFF2-D7D113CAEE11}">
      <dgm:prSet/>
      <dgm:spPr/>
      <dgm:t>
        <a:bodyPr/>
        <a:lstStyle/>
        <a:p>
          <a:endParaRPr lang="ru-RU" sz="1400"/>
        </a:p>
      </dgm:t>
    </dgm:pt>
    <dgm:pt modelId="{A1E5A28F-9D81-4957-AC6A-93F58D08B327}">
      <dgm:prSet phldrT="[Текст]" custT="1"/>
      <dgm:spPr/>
      <dgm:t>
        <a:bodyPr/>
        <a:lstStyle/>
        <a:p>
          <a:r>
            <a:rPr lang="ru-RU" sz="1400" dirty="0" smtClean="0"/>
            <a:t>Управление проектами</a:t>
          </a:r>
          <a:endParaRPr lang="ru-RU" sz="1400" dirty="0"/>
        </a:p>
      </dgm:t>
    </dgm:pt>
    <dgm:pt modelId="{6F2F7E6D-0B11-4DEE-BA1F-93767D938D79}" type="parTrans" cxnId="{5A787483-8441-4C6F-94B4-EC2606CAE41E}">
      <dgm:prSet/>
      <dgm:spPr/>
      <dgm:t>
        <a:bodyPr/>
        <a:lstStyle/>
        <a:p>
          <a:endParaRPr lang="ru-RU" sz="1400"/>
        </a:p>
      </dgm:t>
    </dgm:pt>
    <dgm:pt modelId="{23D66974-9830-481D-A2DD-8886A57AF75B}" type="sibTrans" cxnId="{5A787483-8441-4C6F-94B4-EC2606CAE41E}">
      <dgm:prSet/>
      <dgm:spPr/>
      <dgm:t>
        <a:bodyPr/>
        <a:lstStyle/>
        <a:p>
          <a:endParaRPr lang="ru-RU" sz="1400"/>
        </a:p>
      </dgm:t>
    </dgm:pt>
    <dgm:pt modelId="{6387693C-D532-48D5-B6CF-EE0D15880B7C}">
      <dgm:prSet phldrT="[Текст]" custT="1"/>
      <dgm:spPr/>
      <dgm:t>
        <a:bodyPr/>
        <a:lstStyle/>
        <a:p>
          <a:r>
            <a:rPr lang="ru-RU" sz="1400" dirty="0" smtClean="0"/>
            <a:t>ПО (ЖЦ создания)</a:t>
          </a:r>
          <a:endParaRPr lang="ru-RU" sz="1400" dirty="0"/>
        </a:p>
      </dgm:t>
    </dgm:pt>
    <dgm:pt modelId="{1826C5BF-CB37-4B36-9258-92AD2293F042}" type="parTrans" cxnId="{99FF0059-9D8A-487C-87F1-C34E57F5F7B7}">
      <dgm:prSet/>
      <dgm:spPr/>
      <dgm:t>
        <a:bodyPr/>
        <a:lstStyle/>
        <a:p>
          <a:endParaRPr lang="ru-RU" sz="1400"/>
        </a:p>
      </dgm:t>
    </dgm:pt>
    <dgm:pt modelId="{074E6A88-CB56-4B5A-A234-879CD8737829}" type="sibTrans" cxnId="{99FF0059-9D8A-487C-87F1-C34E57F5F7B7}">
      <dgm:prSet/>
      <dgm:spPr/>
      <dgm:t>
        <a:bodyPr/>
        <a:lstStyle/>
        <a:p>
          <a:endParaRPr lang="ru-RU" sz="1400"/>
        </a:p>
      </dgm:t>
    </dgm:pt>
    <dgm:pt modelId="{DF2FE9E0-ECC7-46D8-938E-CAC334A87659}">
      <dgm:prSet phldrT="[Текст]" custT="1"/>
      <dgm:spPr/>
      <dgm:t>
        <a:bodyPr/>
        <a:lstStyle/>
        <a:p>
          <a:r>
            <a:rPr lang="ru-RU" sz="1400" dirty="0" smtClean="0"/>
            <a:t>Оборудование</a:t>
          </a:r>
          <a:endParaRPr lang="ru-RU" sz="1400" dirty="0"/>
        </a:p>
      </dgm:t>
    </dgm:pt>
    <dgm:pt modelId="{F6D24D30-A664-4194-9260-82647DE92A57}" type="parTrans" cxnId="{A59CCE9B-BE20-4A5A-98DD-28202D251884}">
      <dgm:prSet/>
      <dgm:spPr/>
      <dgm:t>
        <a:bodyPr/>
        <a:lstStyle/>
        <a:p>
          <a:endParaRPr lang="ru-RU" sz="1400"/>
        </a:p>
      </dgm:t>
    </dgm:pt>
    <dgm:pt modelId="{FC1F304C-ADF1-4B99-B10F-1B0666698110}" type="sibTrans" cxnId="{A59CCE9B-BE20-4A5A-98DD-28202D251884}">
      <dgm:prSet/>
      <dgm:spPr/>
      <dgm:t>
        <a:bodyPr/>
        <a:lstStyle/>
        <a:p>
          <a:endParaRPr lang="ru-RU" sz="1400"/>
        </a:p>
      </dgm:t>
    </dgm:pt>
    <dgm:pt modelId="{4C77F2D3-0335-416A-9172-B5B05065A3AE}">
      <dgm:prSet phldrT="[Текст]" custT="1"/>
      <dgm:spPr/>
      <dgm:t>
        <a:bodyPr/>
        <a:lstStyle/>
        <a:p>
          <a:r>
            <a:rPr lang="ru-RU" sz="1400" dirty="0" smtClean="0"/>
            <a:t>Лицензии</a:t>
          </a:r>
          <a:endParaRPr lang="ru-RU" sz="1400" dirty="0"/>
        </a:p>
      </dgm:t>
    </dgm:pt>
    <dgm:pt modelId="{B582AB8C-49C2-4A6F-BC35-A27D3E3E8880}" type="parTrans" cxnId="{32259E30-0568-436D-8302-792BD75C1A99}">
      <dgm:prSet/>
      <dgm:spPr/>
      <dgm:t>
        <a:bodyPr/>
        <a:lstStyle/>
        <a:p>
          <a:endParaRPr lang="ru-RU" sz="1400"/>
        </a:p>
      </dgm:t>
    </dgm:pt>
    <dgm:pt modelId="{E4DCAA04-39B5-4693-AD41-C6C78A48ACF7}" type="sibTrans" cxnId="{32259E30-0568-436D-8302-792BD75C1A99}">
      <dgm:prSet/>
      <dgm:spPr/>
      <dgm:t>
        <a:bodyPr/>
        <a:lstStyle/>
        <a:p>
          <a:endParaRPr lang="ru-RU" sz="1400"/>
        </a:p>
      </dgm:t>
    </dgm:pt>
    <dgm:pt modelId="{1187A6AA-6A50-4939-8E24-8647775E1FA0}">
      <dgm:prSet phldrT="[Текст]" custT="1"/>
      <dgm:spPr/>
      <dgm:t>
        <a:bodyPr/>
        <a:lstStyle/>
        <a:p>
          <a:r>
            <a:rPr lang="ru-RU" sz="1400" dirty="0" smtClean="0"/>
            <a:t>Интеграция</a:t>
          </a:r>
          <a:endParaRPr lang="ru-RU" sz="1400" dirty="0"/>
        </a:p>
      </dgm:t>
    </dgm:pt>
    <dgm:pt modelId="{68CB9F43-73BD-4CD3-BE93-78F5E4D04E50}" type="parTrans" cxnId="{BE78835D-3777-4C6E-9D3E-268A0C1420EB}">
      <dgm:prSet/>
      <dgm:spPr/>
      <dgm:t>
        <a:bodyPr/>
        <a:lstStyle/>
        <a:p>
          <a:endParaRPr lang="ru-RU" sz="1400"/>
        </a:p>
      </dgm:t>
    </dgm:pt>
    <dgm:pt modelId="{5E51A001-22AB-40A8-847F-ADD06FBD90E0}" type="sibTrans" cxnId="{BE78835D-3777-4C6E-9D3E-268A0C1420EB}">
      <dgm:prSet/>
      <dgm:spPr/>
      <dgm:t>
        <a:bodyPr/>
        <a:lstStyle/>
        <a:p>
          <a:endParaRPr lang="ru-RU" sz="1400"/>
        </a:p>
      </dgm:t>
    </dgm:pt>
    <dgm:pt modelId="{7D4CDE80-8B77-410E-AB92-42C432A71078}">
      <dgm:prSet phldrT="[Текст]" custT="1"/>
      <dgm:spPr/>
      <dgm:t>
        <a:bodyPr/>
        <a:lstStyle/>
        <a:p>
          <a:r>
            <a:rPr lang="ru-RU" sz="1400" dirty="0" smtClean="0"/>
            <a:t>Бизнес-процессы и регламенты</a:t>
          </a:r>
          <a:endParaRPr lang="ru-RU" sz="1400" dirty="0"/>
        </a:p>
      </dgm:t>
    </dgm:pt>
    <dgm:pt modelId="{70D81C5B-6997-46A0-9039-4D6677E58CAB}" type="parTrans" cxnId="{B7FECDAB-908C-4DB8-8330-4C485DB9A33D}">
      <dgm:prSet/>
      <dgm:spPr/>
      <dgm:t>
        <a:bodyPr/>
        <a:lstStyle/>
        <a:p>
          <a:endParaRPr lang="ru-RU" sz="1400"/>
        </a:p>
      </dgm:t>
    </dgm:pt>
    <dgm:pt modelId="{9296461E-CA64-4471-ABB7-9610850313DA}" type="sibTrans" cxnId="{B7FECDAB-908C-4DB8-8330-4C485DB9A33D}">
      <dgm:prSet/>
      <dgm:spPr/>
      <dgm:t>
        <a:bodyPr/>
        <a:lstStyle/>
        <a:p>
          <a:endParaRPr lang="ru-RU" sz="1400"/>
        </a:p>
      </dgm:t>
    </dgm:pt>
    <dgm:pt modelId="{1C9931D5-F338-4EBF-8DB8-C914FA94D995}">
      <dgm:prSet phldrT="[Текст]" custT="1"/>
      <dgm:spPr/>
      <dgm:t>
        <a:bodyPr/>
        <a:lstStyle/>
        <a:p>
          <a:r>
            <a:rPr lang="ru-RU" sz="1400" dirty="0" smtClean="0"/>
            <a:t>Очистка и конвертация</a:t>
          </a:r>
          <a:endParaRPr lang="ru-RU" sz="1400" dirty="0"/>
        </a:p>
      </dgm:t>
    </dgm:pt>
    <dgm:pt modelId="{1E702279-FC03-48AB-846A-DFFA78855904}" type="parTrans" cxnId="{F56D1602-9711-4941-85D9-9EEF355E7CA6}">
      <dgm:prSet/>
      <dgm:spPr/>
      <dgm:t>
        <a:bodyPr/>
        <a:lstStyle/>
        <a:p>
          <a:endParaRPr lang="ru-RU" sz="1400"/>
        </a:p>
      </dgm:t>
    </dgm:pt>
    <dgm:pt modelId="{3C6608D5-A0AE-4EBC-B1C4-67B3C6234AF8}" type="sibTrans" cxnId="{F56D1602-9711-4941-85D9-9EEF355E7CA6}">
      <dgm:prSet/>
      <dgm:spPr/>
      <dgm:t>
        <a:bodyPr/>
        <a:lstStyle/>
        <a:p>
          <a:endParaRPr lang="ru-RU" sz="1400"/>
        </a:p>
      </dgm:t>
    </dgm:pt>
    <dgm:pt modelId="{F19E9E84-FE18-4A0A-A436-7753D58C0F77}">
      <dgm:prSet phldrT="[Текст]" custT="1"/>
      <dgm:spPr/>
      <dgm:t>
        <a:bodyPr/>
        <a:lstStyle/>
        <a:p>
          <a:r>
            <a:rPr lang="ru-RU" sz="1400" dirty="0" smtClean="0"/>
            <a:t>Создание данных</a:t>
          </a:r>
          <a:endParaRPr lang="ru-RU" sz="1400" dirty="0"/>
        </a:p>
      </dgm:t>
    </dgm:pt>
    <dgm:pt modelId="{607FE223-9C04-4EF6-9DC4-75F3B82DA23B}" type="parTrans" cxnId="{7863C816-88E3-487F-A2CC-0C5B8AB98A54}">
      <dgm:prSet/>
      <dgm:spPr/>
      <dgm:t>
        <a:bodyPr/>
        <a:lstStyle/>
        <a:p>
          <a:endParaRPr lang="ru-RU" sz="1400"/>
        </a:p>
      </dgm:t>
    </dgm:pt>
    <dgm:pt modelId="{43F7BA85-57E4-4DDE-8043-6588C47074DD}" type="sibTrans" cxnId="{7863C816-88E3-487F-A2CC-0C5B8AB98A54}">
      <dgm:prSet/>
      <dgm:spPr/>
      <dgm:t>
        <a:bodyPr/>
        <a:lstStyle/>
        <a:p>
          <a:endParaRPr lang="ru-RU" sz="1400"/>
        </a:p>
      </dgm:t>
    </dgm:pt>
    <dgm:pt modelId="{2AEE99F1-9F18-4D30-AE64-F128B1E7F5E0}">
      <dgm:prSet phldrT="[Текст]" custT="1"/>
      <dgm:spPr/>
      <dgm:t>
        <a:bodyPr/>
        <a:lstStyle/>
        <a:p>
          <a:r>
            <a:rPr lang="ru-RU" sz="1400" dirty="0" smtClean="0"/>
            <a:t>Инструкции</a:t>
          </a:r>
          <a:endParaRPr lang="ru-RU" sz="1400" dirty="0"/>
        </a:p>
      </dgm:t>
    </dgm:pt>
    <dgm:pt modelId="{4656A2DD-BDF3-4B0D-B1FF-5EF18A95922F}" type="parTrans" cxnId="{6155C225-BD38-491B-BD00-73B4D9912F09}">
      <dgm:prSet/>
      <dgm:spPr/>
      <dgm:t>
        <a:bodyPr/>
        <a:lstStyle/>
        <a:p>
          <a:endParaRPr lang="ru-RU" sz="1400"/>
        </a:p>
      </dgm:t>
    </dgm:pt>
    <dgm:pt modelId="{C2A5542E-9422-4DE7-BDB7-14BF40ABA69C}" type="sibTrans" cxnId="{6155C225-BD38-491B-BD00-73B4D9912F09}">
      <dgm:prSet/>
      <dgm:spPr/>
      <dgm:t>
        <a:bodyPr/>
        <a:lstStyle/>
        <a:p>
          <a:endParaRPr lang="ru-RU" sz="1400"/>
        </a:p>
      </dgm:t>
    </dgm:pt>
    <dgm:pt modelId="{9B8CB9B3-ABB3-48A4-8D3C-D4BA4F48690B}">
      <dgm:prSet phldrT="[Текст]" custT="1"/>
      <dgm:spPr/>
      <dgm:t>
        <a:bodyPr/>
        <a:lstStyle/>
        <a:p>
          <a:r>
            <a:rPr lang="ru-RU" sz="1400" dirty="0" smtClean="0"/>
            <a:t>Решения</a:t>
          </a:r>
          <a:endParaRPr lang="ru-RU" sz="1400" dirty="0"/>
        </a:p>
      </dgm:t>
    </dgm:pt>
    <dgm:pt modelId="{84F6216E-A7B4-4BBB-A326-03493B69B496}" type="parTrans" cxnId="{9690342A-5F9B-48B6-83D9-211E4F3D34ED}">
      <dgm:prSet/>
      <dgm:spPr/>
      <dgm:t>
        <a:bodyPr/>
        <a:lstStyle/>
        <a:p>
          <a:endParaRPr lang="ru-RU" sz="1400"/>
        </a:p>
      </dgm:t>
    </dgm:pt>
    <dgm:pt modelId="{23CFDF4F-EAD9-448B-AC69-06EC23AEA1EB}" type="sibTrans" cxnId="{9690342A-5F9B-48B6-83D9-211E4F3D34ED}">
      <dgm:prSet/>
      <dgm:spPr/>
      <dgm:t>
        <a:bodyPr/>
        <a:lstStyle/>
        <a:p>
          <a:endParaRPr lang="ru-RU" sz="1400"/>
        </a:p>
      </dgm:t>
    </dgm:pt>
    <dgm:pt modelId="{22350506-7602-4BDE-9DDD-34B6C5D22E98}">
      <dgm:prSet phldrT="[Текст]" custT="1"/>
      <dgm:spPr/>
      <dgm:t>
        <a:bodyPr/>
        <a:lstStyle/>
        <a:p>
          <a:r>
            <a:rPr lang="ru-RU" sz="1400" dirty="0" err="1" smtClean="0"/>
            <a:t>Орг.изменения</a:t>
          </a:r>
          <a:endParaRPr lang="ru-RU" sz="1400" dirty="0"/>
        </a:p>
      </dgm:t>
    </dgm:pt>
    <dgm:pt modelId="{FE546D82-1AC7-4660-B3F0-88A02015B9D0}" type="parTrans" cxnId="{E78A25F9-71EB-41DF-8AEC-E6A93FF9D51A}">
      <dgm:prSet/>
      <dgm:spPr/>
      <dgm:t>
        <a:bodyPr/>
        <a:lstStyle/>
        <a:p>
          <a:endParaRPr lang="ru-RU" sz="1400"/>
        </a:p>
      </dgm:t>
    </dgm:pt>
    <dgm:pt modelId="{B73FE4C1-66B6-4D44-BA46-8F5442BD3563}" type="sibTrans" cxnId="{E78A25F9-71EB-41DF-8AEC-E6A93FF9D51A}">
      <dgm:prSet/>
      <dgm:spPr/>
      <dgm:t>
        <a:bodyPr/>
        <a:lstStyle/>
        <a:p>
          <a:endParaRPr lang="ru-RU" sz="1400"/>
        </a:p>
      </dgm:t>
    </dgm:pt>
    <dgm:pt modelId="{5D3EC6B7-9AB2-43F0-840D-F89122141768}">
      <dgm:prSet phldrT="[Текст]" custT="1"/>
      <dgm:spPr/>
      <dgm:t>
        <a:bodyPr/>
        <a:lstStyle/>
        <a:p>
          <a:r>
            <a:rPr lang="ru-RU" sz="1400" dirty="0" smtClean="0"/>
            <a:t>Найм </a:t>
          </a:r>
          <a:endParaRPr lang="ru-RU" sz="1400" dirty="0"/>
        </a:p>
      </dgm:t>
    </dgm:pt>
    <dgm:pt modelId="{3CEE5C57-7BAA-433D-B70E-E6F5B9ECC9CC}" type="parTrans" cxnId="{8CC18074-053C-4807-B0F0-D47580917C56}">
      <dgm:prSet/>
      <dgm:spPr/>
      <dgm:t>
        <a:bodyPr/>
        <a:lstStyle/>
        <a:p>
          <a:endParaRPr lang="ru-RU" sz="1400"/>
        </a:p>
      </dgm:t>
    </dgm:pt>
    <dgm:pt modelId="{2662FBA7-96B9-4D7C-8B10-04F7618A6837}" type="sibTrans" cxnId="{8CC18074-053C-4807-B0F0-D47580917C56}">
      <dgm:prSet/>
      <dgm:spPr/>
      <dgm:t>
        <a:bodyPr/>
        <a:lstStyle/>
        <a:p>
          <a:endParaRPr lang="ru-RU" sz="1400"/>
        </a:p>
      </dgm:t>
    </dgm:pt>
    <dgm:pt modelId="{5D132226-3ACA-4E47-B39B-33E124FAC9B1}">
      <dgm:prSet phldrT="[Текст]" custT="1"/>
      <dgm:spPr/>
      <dgm:t>
        <a:bodyPr/>
        <a:lstStyle/>
        <a:p>
          <a:r>
            <a:rPr lang="ru-RU" sz="1400" dirty="0" smtClean="0"/>
            <a:t>Обучение</a:t>
          </a:r>
          <a:endParaRPr lang="ru-RU" sz="1400" dirty="0"/>
        </a:p>
      </dgm:t>
    </dgm:pt>
    <dgm:pt modelId="{6EC803FF-1F2F-4D45-A6B9-96FD228D0A42}" type="parTrans" cxnId="{AA0C12BF-6DA7-4DC4-982B-8920947A4596}">
      <dgm:prSet/>
      <dgm:spPr/>
      <dgm:t>
        <a:bodyPr/>
        <a:lstStyle/>
        <a:p>
          <a:endParaRPr lang="ru-RU" sz="1400"/>
        </a:p>
      </dgm:t>
    </dgm:pt>
    <dgm:pt modelId="{333E45EF-2DD4-4D9C-8B0B-34007BD15486}" type="sibTrans" cxnId="{AA0C12BF-6DA7-4DC4-982B-8920947A4596}">
      <dgm:prSet/>
      <dgm:spPr/>
      <dgm:t>
        <a:bodyPr/>
        <a:lstStyle/>
        <a:p>
          <a:endParaRPr lang="ru-RU" sz="1400"/>
        </a:p>
      </dgm:t>
    </dgm:pt>
    <dgm:pt modelId="{39DF845C-B366-4BEB-9D4C-ACE6F9162DB8}">
      <dgm:prSet phldrT="[Текст]" custT="1"/>
      <dgm:spPr/>
      <dgm:t>
        <a:bodyPr/>
        <a:lstStyle/>
        <a:p>
          <a:r>
            <a:rPr lang="ru-RU" sz="1400" dirty="0" smtClean="0"/>
            <a:t>Аттестация</a:t>
          </a:r>
          <a:endParaRPr lang="ru-RU" sz="1400" dirty="0"/>
        </a:p>
      </dgm:t>
    </dgm:pt>
    <dgm:pt modelId="{44CAC597-80B2-4913-9FA0-C862BB5EB685}" type="parTrans" cxnId="{7AE4A1D7-C4DB-428F-8B33-4264C0BEBEBB}">
      <dgm:prSet/>
      <dgm:spPr/>
      <dgm:t>
        <a:bodyPr/>
        <a:lstStyle/>
        <a:p>
          <a:endParaRPr lang="ru-RU" sz="1400"/>
        </a:p>
      </dgm:t>
    </dgm:pt>
    <dgm:pt modelId="{49C8584A-32CA-4D34-8B71-828C8A6728F8}" type="sibTrans" cxnId="{7AE4A1D7-C4DB-428F-8B33-4264C0BEBEBB}">
      <dgm:prSet/>
      <dgm:spPr/>
      <dgm:t>
        <a:bodyPr/>
        <a:lstStyle/>
        <a:p>
          <a:endParaRPr lang="ru-RU" sz="1400"/>
        </a:p>
      </dgm:t>
    </dgm:pt>
    <dgm:pt modelId="{F9B3407E-BCC2-4A72-B9E0-61A5A3FF46B5}">
      <dgm:prSet phldrT="[Текст]" custT="1"/>
      <dgm:spPr/>
      <dgm:t>
        <a:bodyPr/>
        <a:lstStyle/>
        <a:p>
          <a:r>
            <a:rPr lang="ru-RU" sz="1400" dirty="0" smtClean="0"/>
            <a:t>Администрирование</a:t>
          </a:r>
          <a:endParaRPr lang="ru-RU" sz="1400" dirty="0"/>
        </a:p>
      </dgm:t>
    </dgm:pt>
    <dgm:pt modelId="{084DE665-5A4D-4D6C-BB8F-F805C7E2093E}" type="parTrans" cxnId="{A5D85AC7-3C2B-4191-8570-E4C82A6FF3B6}">
      <dgm:prSet/>
      <dgm:spPr/>
      <dgm:t>
        <a:bodyPr/>
        <a:lstStyle/>
        <a:p>
          <a:endParaRPr lang="ru-RU" sz="1400"/>
        </a:p>
      </dgm:t>
    </dgm:pt>
    <dgm:pt modelId="{0F3529E3-748F-422A-B5AF-949CDC5281E3}" type="sibTrans" cxnId="{A5D85AC7-3C2B-4191-8570-E4C82A6FF3B6}">
      <dgm:prSet/>
      <dgm:spPr/>
      <dgm:t>
        <a:bodyPr/>
        <a:lstStyle/>
        <a:p>
          <a:endParaRPr lang="ru-RU" sz="1400"/>
        </a:p>
      </dgm:t>
    </dgm:pt>
    <dgm:pt modelId="{0EF35F57-345F-4144-BF9B-439825CAF2DA}">
      <dgm:prSet phldrT="[Текст]" custT="1"/>
      <dgm:spPr/>
      <dgm:t>
        <a:bodyPr/>
        <a:lstStyle/>
        <a:p>
          <a:r>
            <a:rPr lang="ru-RU" sz="1400" dirty="0" smtClean="0"/>
            <a:t>Планирование</a:t>
          </a:r>
          <a:endParaRPr lang="ru-RU" sz="1400" dirty="0"/>
        </a:p>
      </dgm:t>
    </dgm:pt>
    <dgm:pt modelId="{EBC48769-2521-4ED7-8649-B838EC4269FF}" type="parTrans" cxnId="{C4C83F6B-E39B-490A-A0BE-8CCE72873317}">
      <dgm:prSet/>
      <dgm:spPr/>
      <dgm:t>
        <a:bodyPr/>
        <a:lstStyle/>
        <a:p>
          <a:endParaRPr lang="ru-RU" sz="1400"/>
        </a:p>
      </dgm:t>
    </dgm:pt>
    <dgm:pt modelId="{8643A9A0-3E53-40E0-842A-DB3ADA369903}" type="sibTrans" cxnId="{C4C83F6B-E39B-490A-A0BE-8CCE72873317}">
      <dgm:prSet/>
      <dgm:spPr/>
      <dgm:t>
        <a:bodyPr/>
        <a:lstStyle/>
        <a:p>
          <a:endParaRPr lang="ru-RU" sz="1400"/>
        </a:p>
      </dgm:t>
    </dgm:pt>
    <dgm:pt modelId="{EAC3B7B0-E906-49DD-A88F-D0BC5D68F349}">
      <dgm:prSet phldrT="[Текст]" custT="1"/>
      <dgm:spPr/>
      <dgm:t>
        <a:bodyPr/>
        <a:lstStyle/>
        <a:p>
          <a:r>
            <a:rPr lang="ru-RU" sz="1400" dirty="0" smtClean="0"/>
            <a:t>Отчетность</a:t>
          </a:r>
          <a:endParaRPr lang="ru-RU" sz="1400" dirty="0"/>
        </a:p>
      </dgm:t>
    </dgm:pt>
    <dgm:pt modelId="{6BE0A40A-3C1A-4D3A-8D96-5D4DF7141513}" type="parTrans" cxnId="{B3511206-878C-4122-86E1-99A7881B8FD1}">
      <dgm:prSet/>
      <dgm:spPr/>
      <dgm:t>
        <a:bodyPr/>
        <a:lstStyle/>
        <a:p>
          <a:endParaRPr lang="ru-RU" sz="1400"/>
        </a:p>
      </dgm:t>
    </dgm:pt>
    <dgm:pt modelId="{0F3B98CB-2FF1-44AB-92E0-2147BE03AFE0}" type="sibTrans" cxnId="{B3511206-878C-4122-86E1-99A7881B8FD1}">
      <dgm:prSet/>
      <dgm:spPr/>
      <dgm:t>
        <a:bodyPr/>
        <a:lstStyle/>
        <a:p>
          <a:endParaRPr lang="ru-RU" sz="1400"/>
        </a:p>
      </dgm:t>
    </dgm:pt>
    <dgm:pt modelId="{D8F10EF6-3FF2-4829-8A40-9B698CCE3BA8}" type="pres">
      <dgm:prSet presAssocID="{19FACB59-A2F1-48D1-B006-D68FD1E53A3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E10E9DC-2A02-49D2-86B1-963E00370F2B}" type="pres">
      <dgm:prSet presAssocID="{708283D9-4568-4A0C-815C-88BF5D1079ED}" presName="hierRoot1" presStyleCnt="0">
        <dgm:presLayoutVars>
          <dgm:hierBranch val="init"/>
        </dgm:presLayoutVars>
      </dgm:prSet>
      <dgm:spPr/>
    </dgm:pt>
    <dgm:pt modelId="{3A068CE5-5301-4A29-A741-171168414D5C}" type="pres">
      <dgm:prSet presAssocID="{708283D9-4568-4A0C-815C-88BF5D1079ED}" presName="rootComposite1" presStyleCnt="0"/>
      <dgm:spPr/>
    </dgm:pt>
    <dgm:pt modelId="{DCCC7CD9-79B4-430C-8F13-61619616AB5A}" type="pres">
      <dgm:prSet presAssocID="{708283D9-4568-4A0C-815C-88BF5D1079ED}" presName="rootText1" presStyleLbl="node0" presStyleIdx="0" presStyleCnt="1" custLinFactY="-85951" custLinFactNeighborX="-1108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36C6DDA-FCE7-4ECC-8078-32D5C4078D63}" type="pres">
      <dgm:prSet presAssocID="{708283D9-4568-4A0C-815C-88BF5D1079ED}" presName="rootConnector1" presStyleLbl="node1" presStyleIdx="0" presStyleCnt="0"/>
      <dgm:spPr/>
      <dgm:t>
        <a:bodyPr/>
        <a:lstStyle/>
        <a:p>
          <a:endParaRPr lang="ru-RU"/>
        </a:p>
      </dgm:t>
    </dgm:pt>
    <dgm:pt modelId="{63CA4AC1-B47D-45D3-A85D-D509D5E17235}" type="pres">
      <dgm:prSet presAssocID="{708283D9-4568-4A0C-815C-88BF5D1079ED}" presName="hierChild2" presStyleCnt="0"/>
      <dgm:spPr/>
    </dgm:pt>
    <dgm:pt modelId="{38B578E1-0B22-4EF5-96F6-5B5374198DE3}" type="pres">
      <dgm:prSet presAssocID="{CB6579A8-516E-4574-AA0C-0A32AB5FAD49}" presName="Name37" presStyleLbl="parChTrans1D2" presStyleIdx="0" presStyleCnt="5"/>
      <dgm:spPr/>
      <dgm:t>
        <a:bodyPr/>
        <a:lstStyle/>
        <a:p>
          <a:endParaRPr lang="ru-RU"/>
        </a:p>
      </dgm:t>
    </dgm:pt>
    <dgm:pt modelId="{7A13939A-18D7-4BC4-AE09-E6FC3B98559B}" type="pres">
      <dgm:prSet presAssocID="{011B0AFF-486F-47BD-8C6B-50D6D38859F6}" presName="hierRoot2" presStyleCnt="0">
        <dgm:presLayoutVars>
          <dgm:hierBranch val="init"/>
        </dgm:presLayoutVars>
      </dgm:prSet>
      <dgm:spPr/>
    </dgm:pt>
    <dgm:pt modelId="{1FF3B026-41E5-4CD5-9A9E-C25893F19225}" type="pres">
      <dgm:prSet presAssocID="{011B0AFF-486F-47BD-8C6B-50D6D38859F6}" presName="rootComposite" presStyleCnt="0"/>
      <dgm:spPr/>
    </dgm:pt>
    <dgm:pt modelId="{8CF4EE9E-BF75-4005-A396-F6780C6EF7B0}" type="pres">
      <dgm:prSet presAssocID="{011B0AFF-486F-47BD-8C6B-50D6D38859F6}" presName="rootText" presStyleLbl="node2" presStyleIdx="0" presStyleCnt="5" custLinFactNeighborX="1736" custLinFactNeighborY="175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43C64A2-91E5-4FEE-9E55-F570EC2A9D22}" type="pres">
      <dgm:prSet presAssocID="{011B0AFF-486F-47BD-8C6B-50D6D38859F6}" presName="rootConnector" presStyleLbl="node2" presStyleIdx="0" presStyleCnt="5"/>
      <dgm:spPr/>
      <dgm:t>
        <a:bodyPr/>
        <a:lstStyle/>
        <a:p>
          <a:endParaRPr lang="ru-RU"/>
        </a:p>
      </dgm:t>
    </dgm:pt>
    <dgm:pt modelId="{6EEDBDA5-0CC1-4619-A11E-348E3566E5AE}" type="pres">
      <dgm:prSet presAssocID="{011B0AFF-486F-47BD-8C6B-50D6D38859F6}" presName="hierChild4" presStyleCnt="0"/>
      <dgm:spPr/>
    </dgm:pt>
    <dgm:pt modelId="{CA69BCB0-0CE3-4CC9-AE0D-D9FEACF092D2}" type="pres">
      <dgm:prSet presAssocID="{1826C5BF-CB37-4B36-9258-92AD2293F042}" presName="Name37" presStyleLbl="parChTrans1D3" presStyleIdx="0" presStyleCnt="15"/>
      <dgm:spPr/>
      <dgm:t>
        <a:bodyPr/>
        <a:lstStyle/>
        <a:p>
          <a:endParaRPr lang="ru-RU"/>
        </a:p>
      </dgm:t>
    </dgm:pt>
    <dgm:pt modelId="{744E59CF-852A-45A3-AD6A-1283595379F2}" type="pres">
      <dgm:prSet presAssocID="{6387693C-D532-48D5-B6CF-EE0D15880B7C}" presName="hierRoot2" presStyleCnt="0">
        <dgm:presLayoutVars>
          <dgm:hierBranch val="init"/>
        </dgm:presLayoutVars>
      </dgm:prSet>
      <dgm:spPr/>
    </dgm:pt>
    <dgm:pt modelId="{27483F9E-FD27-4DFB-9F40-6AFB89D1255F}" type="pres">
      <dgm:prSet presAssocID="{6387693C-D532-48D5-B6CF-EE0D15880B7C}" presName="rootComposite" presStyleCnt="0"/>
      <dgm:spPr/>
    </dgm:pt>
    <dgm:pt modelId="{6CE2972D-0C8D-4E60-AF3D-F9E450A269E0}" type="pres">
      <dgm:prSet presAssocID="{6387693C-D532-48D5-B6CF-EE0D15880B7C}" presName="rootText" presStyleLbl="node3" presStyleIdx="0" presStyleCnt="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2BDE76E-A73E-4CCA-808F-071616FF04BF}" type="pres">
      <dgm:prSet presAssocID="{6387693C-D532-48D5-B6CF-EE0D15880B7C}" presName="rootConnector" presStyleLbl="node3" presStyleIdx="0" presStyleCnt="15"/>
      <dgm:spPr/>
      <dgm:t>
        <a:bodyPr/>
        <a:lstStyle/>
        <a:p>
          <a:endParaRPr lang="ru-RU"/>
        </a:p>
      </dgm:t>
    </dgm:pt>
    <dgm:pt modelId="{47ADAFD3-A41E-4B87-BBD5-BA8292E8C33D}" type="pres">
      <dgm:prSet presAssocID="{6387693C-D532-48D5-B6CF-EE0D15880B7C}" presName="hierChild4" presStyleCnt="0"/>
      <dgm:spPr/>
    </dgm:pt>
    <dgm:pt modelId="{A2016BDE-BEA3-43C7-81D2-8C375676711A}" type="pres">
      <dgm:prSet presAssocID="{6387693C-D532-48D5-B6CF-EE0D15880B7C}" presName="hierChild5" presStyleCnt="0"/>
      <dgm:spPr/>
    </dgm:pt>
    <dgm:pt modelId="{DF40E7D3-1A4B-46B8-A4E2-2AF50D4F4F71}" type="pres">
      <dgm:prSet presAssocID="{F6D24D30-A664-4194-9260-82647DE92A57}" presName="Name37" presStyleLbl="parChTrans1D3" presStyleIdx="1" presStyleCnt="15"/>
      <dgm:spPr/>
      <dgm:t>
        <a:bodyPr/>
        <a:lstStyle/>
        <a:p>
          <a:endParaRPr lang="ru-RU"/>
        </a:p>
      </dgm:t>
    </dgm:pt>
    <dgm:pt modelId="{2ECB661F-8FB4-4A7A-BA41-BEE74916E2DF}" type="pres">
      <dgm:prSet presAssocID="{DF2FE9E0-ECC7-46D8-938E-CAC334A87659}" presName="hierRoot2" presStyleCnt="0">
        <dgm:presLayoutVars>
          <dgm:hierBranch val="init"/>
        </dgm:presLayoutVars>
      </dgm:prSet>
      <dgm:spPr/>
    </dgm:pt>
    <dgm:pt modelId="{6A636B65-662C-40A9-BFE1-1B048570407B}" type="pres">
      <dgm:prSet presAssocID="{DF2FE9E0-ECC7-46D8-938E-CAC334A87659}" presName="rootComposite" presStyleCnt="0"/>
      <dgm:spPr/>
    </dgm:pt>
    <dgm:pt modelId="{8F25BBCE-930C-4689-B9AB-46901A9FF6ED}" type="pres">
      <dgm:prSet presAssocID="{DF2FE9E0-ECC7-46D8-938E-CAC334A87659}" presName="rootText" presStyleLbl="node3" presStyleIdx="1" presStyleCnt="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8FC4302-EE15-46FC-AF4D-C5834E4573D6}" type="pres">
      <dgm:prSet presAssocID="{DF2FE9E0-ECC7-46D8-938E-CAC334A87659}" presName="rootConnector" presStyleLbl="node3" presStyleIdx="1" presStyleCnt="15"/>
      <dgm:spPr/>
      <dgm:t>
        <a:bodyPr/>
        <a:lstStyle/>
        <a:p>
          <a:endParaRPr lang="ru-RU"/>
        </a:p>
      </dgm:t>
    </dgm:pt>
    <dgm:pt modelId="{87B159A0-ECF7-4110-8574-64313EAB03AF}" type="pres">
      <dgm:prSet presAssocID="{DF2FE9E0-ECC7-46D8-938E-CAC334A87659}" presName="hierChild4" presStyleCnt="0"/>
      <dgm:spPr/>
    </dgm:pt>
    <dgm:pt modelId="{38AC86F6-0BCA-477A-B1F2-5F80C79DA610}" type="pres">
      <dgm:prSet presAssocID="{DF2FE9E0-ECC7-46D8-938E-CAC334A87659}" presName="hierChild5" presStyleCnt="0"/>
      <dgm:spPr/>
    </dgm:pt>
    <dgm:pt modelId="{FB09027C-4329-4BB3-8AE0-D0478151A587}" type="pres">
      <dgm:prSet presAssocID="{B582AB8C-49C2-4A6F-BC35-A27D3E3E8880}" presName="Name37" presStyleLbl="parChTrans1D3" presStyleIdx="2" presStyleCnt="15"/>
      <dgm:spPr/>
      <dgm:t>
        <a:bodyPr/>
        <a:lstStyle/>
        <a:p>
          <a:endParaRPr lang="ru-RU"/>
        </a:p>
      </dgm:t>
    </dgm:pt>
    <dgm:pt modelId="{582A1752-237C-455D-AAB1-103D073D001F}" type="pres">
      <dgm:prSet presAssocID="{4C77F2D3-0335-416A-9172-B5B05065A3AE}" presName="hierRoot2" presStyleCnt="0">
        <dgm:presLayoutVars>
          <dgm:hierBranch val="init"/>
        </dgm:presLayoutVars>
      </dgm:prSet>
      <dgm:spPr/>
    </dgm:pt>
    <dgm:pt modelId="{65C6272A-9301-47AE-9C21-CA5CD6BDE55B}" type="pres">
      <dgm:prSet presAssocID="{4C77F2D3-0335-416A-9172-B5B05065A3AE}" presName="rootComposite" presStyleCnt="0"/>
      <dgm:spPr/>
    </dgm:pt>
    <dgm:pt modelId="{12B93313-84A7-4E59-8630-52C6278648EB}" type="pres">
      <dgm:prSet presAssocID="{4C77F2D3-0335-416A-9172-B5B05065A3AE}" presName="rootText" presStyleLbl="node3" presStyleIdx="2" presStyleCnt="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FF44046-AA02-4991-BA22-763A32FD5974}" type="pres">
      <dgm:prSet presAssocID="{4C77F2D3-0335-416A-9172-B5B05065A3AE}" presName="rootConnector" presStyleLbl="node3" presStyleIdx="2" presStyleCnt="15"/>
      <dgm:spPr/>
      <dgm:t>
        <a:bodyPr/>
        <a:lstStyle/>
        <a:p>
          <a:endParaRPr lang="ru-RU"/>
        </a:p>
      </dgm:t>
    </dgm:pt>
    <dgm:pt modelId="{751171CC-8CEF-4A4D-B237-012CE25618FC}" type="pres">
      <dgm:prSet presAssocID="{4C77F2D3-0335-416A-9172-B5B05065A3AE}" presName="hierChild4" presStyleCnt="0"/>
      <dgm:spPr/>
    </dgm:pt>
    <dgm:pt modelId="{4A74A489-B089-4BEC-B32E-676F39A538A6}" type="pres">
      <dgm:prSet presAssocID="{4C77F2D3-0335-416A-9172-B5B05065A3AE}" presName="hierChild5" presStyleCnt="0"/>
      <dgm:spPr/>
    </dgm:pt>
    <dgm:pt modelId="{8E821D27-3E01-4F9A-BBB4-A0AE2613FCF3}" type="pres">
      <dgm:prSet presAssocID="{68CB9F43-73BD-4CD3-BE93-78F5E4D04E50}" presName="Name37" presStyleLbl="parChTrans1D3" presStyleIdx="3" presStyleCnt="15"/>
      <dgm:spPr/>
      <dgm:t>
        <a:bodyPr/>
        <a:lstStyle/>
        <a:p>
          <a:endParaRPr lang="ru-RU"/>
        </a:p>
      </dgm:t>
    </dgm:pt>
    <dgm:pt modelId="{2C370CC0-6A08-4A1B-94C1-24C52F0B8D17}" type="pres">
      <dgm:prSet presAssocID="{1187A6AA-6A50-4939-8E24-8647775E1FA0}" presName="hierRoot2" presStyleCnt="0">
        <dgm:presLayoutVars>
          <dgm:hierBranch val="init"/>
        </dgm:presLayoutVars>
      </dgm:prSet>
      <dgm:spPr/>
    </dgm:pt>
    <dgm:pt modelId="{56C7CD05-6939-4A18-AC18-BA6D81FB944C}" type="pres">
      <dgm:prSet presAssocID="{1187A6AA-6A50-4939-8E24-8647775E1FA0}" presName="rootComposite" presStyleCnt="0"/>
      <dgm:spPr/>
    </dgm:pt>
    <dgm:pt modelId="{5C8A5E9C-E1FD-4E85-A155-4228A593ADF3}" type="pres">
      <dgm:prSet presAssocID="{1187A6AA-6A50-4939-8E24-8647775E1FA0}" presName="rootText" presStyleLbl="node3" presStyleIdx="3" presStyleCnt="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18AFCE5-B326-46B8-8BB3-A049FEE8A9C5}" type="pres">
      <dgm:prSet presAssocID="{1187A6AA-6A50-4939-8E24-8647775E1FA0}" presName="rootConnector" presStyleLbl="node3" presStyleIdx="3" presStyleCnt="15"/>
      <dgm:spPr/>
      <dgm:t>
        <a:bodyPr/>
        <a:lstStyle/>
        <a:p>
          <a:endParaRPr lang="ru-RU"/>
        </a:p>
      </dgm:t>
    </dgm:pt>
    <dgm:pt modelId="{3C9FB36D-FA66-486A-A7B9-DF366E17011C}" type="pres">
      <dgm:prSet presAssocID="{1187A6AA-6A50-4939-8E24-8647775E1FA0}" presName="hierChild4" presStyleCnt="0"/>
      <dgm:spPr/>
    </dgm:pt>
    <dgm:pt modelId="{34902FD0-54EB-4DAF-96AF-4664C5952A9F}" type="pres">
      <dgm:prSet presAssocID="{1187A6AA-6A50-4939-8E24-8647775E1FA0}" presName="hierChild5" presStyleCnt="0"/>
      <dgm:spPr/>
    </dgm:pt>
    <dgm:pt modelId="{008BB191-50D4-463C-B3A2-B694506CC2E9}" type="pres">
      <dgm:prSet presAssocID="{011B0AFF-486F-47BD-8C6B-50D6D38859F6}" presName="hierChild5" presStyleCnt="0"/>
      <dgm:spPr/>
    </dgm:pt>
    <dgm:pt modelId="{E64AE5FD-06D0-40BD-AF77-618A04DC3EA7}" type="pres">
      <dgm:prSet presAssocID="{D46CDADF-DCBA-4553-B30F-B528B099FA50}" presName="Name37" presStyleLbl="parChTrans1D2" presStyleIdx="1" presStyleCnt="5"/>
      <dgm:spPr/>
      <dgm:t>
        <a:bodyPr/>
        <a:lstStyle/>
        <a:p>
          <a:endParaRPr lang="ru-RU"/>
        </a:p>
      </dgm:t>
    </dgm:pt>
    <dgm:pt modelId="{5BCB9200-E0D8-48B7-B0DE-D3821AA038C3}" type="pres">
      <dgm:prSet presAssocID="{EA273D43-A8E6-4579-83EC-0ABDB123CF06}" presName="hierRoot2" presStyleCnt="0">
        <dgm:presLayoutVars>
          <dgm:hierBranch val="init"/>
        </dgm:presLayoutVars>
      </dgm:prSet>
      <dgm:spPr/>
    </dgm:pt>
    <dgm:pt modelId="{9D359BE2-5C48-43EA-A4B2-B3F16EED90FD}" type="pres">
      <dgm:prSet presAssocID="{EA273D43-A8E6-4579-83EC-0ABDB123CF06}" presName="rootComposite" presStyleCnt="0"/>
      <dgm:spPr/>
    </dgm:pt>
    <dgm:pt modelId="{C3C46346-D79B-48F6-B183-0B92E5742653}" type="pres">
      <dgm:prSet presAssocID="{EA273D43-A8E6-4579-83EC-0ABDB123CF06}" presName="rootText" presStyleLbl="node2" presStyleIdx="1" presStyleCnt="5" custLinFactNeighborX="1736" custLinFactNeighborY="175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13E5B69-E9B7-4D4E-A7E7-6019099C57C4}" type="pres">
      <dgm:prSet presAssocID="{EA273D43-A8E6-4579-83EC-0ABDB123CF06}" presName="rootConnector" presStyleLbl="node2" presStyleIdx="1" presStyleCnt="5"/>
      <dgm:spPr/>
      <dgm:t>
        <a:bodyPr/>
        <a:lstStyle/>
        <a:p>
          <a:endParaRPr lang="ru-RU"/>
        </a:p>
      </dgm:t>
    </dgm:pt>
    <dgm:pt modelId="{44ADED94-46E5-45C2-B6F6-B0C54EF2D515}" type="pres">
      <dgm:prSet presAssocID="{EA273D43-A8E6-4579-83EC-0ABDB123CF06}" presName="hierChild4" presStyleCnt="0"/>
      <dgm:spPr/>
    </dgm:pt>
    <dgm:pt modelId="{5243E4A8-D049-4DFF-A294-AD1CA7C3A1B2}" type="pres">
      <dgm:prSet presAssocID="{1E702279-FC03-48AB-846A-DFFA78855904}" presName="Name37" presStyleLbl="parChTrans1D3" presStyleIdx="4" presStyleCnt="15"/>
      <dgm:spPr/>
      <dgm:t>
        <a:bodyPr/>
        <a:lstStyle/>
        <a:p>
          <a:endParaRPr lang="ru-RU"/>
        </a:p>
      </dgm:t>
    </dgm:pt>
    <dgm:pt modelId="{1F8CD6D9-716C-4FEB-9321-4A71E724D309}" type="pres">
      <dgm:prSet presAssocID="{1C9931D5-F338-4EBF-8DB8-C914FA94D995}" presName="hierRoot2" presStyleCnt="0">
        <dgm:presLayoutVars>
          <dgm:hierBranch val="init"/>
        </dgm:presLayoutVars>
      </dgm:prSet>
      <dgm:spPr/>
    </dgm:pt>
    <dgm:pt modelId="{5588E1A7-06E7-4050-BC80-6DC23BB3D3DA}" type="pres">
      <dgm:prSet presAssocID="{1C9931D5-F338-4EBF-8DB8-C914FA94D995}" presName="rootComposite" presStyleCnt="0"/>
      <dgm:spPr/>
    </dgm:pt>
    <dgm:pt modelId="{5BA5AA72-5A1D-421A-A1BF-C763161CF9A1}" type="pres">
      <dgm:prSet presAssocID="{1C9931D5-F338-4EBF-8DB8-C914FA94D995}" presName="rootText" presStyleLbl="node3" presStyleIdx="4" presStyleCnt="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2228FF9-5D50-4870-AC72-0B1C2F47D0AB}" type="pres">
      <dgm:prSet presAssocID="{1C9931D5-F338-4EBF-8DB8-C914FA94D995}" presName="rootConnector" presStyleLbl="node3" presStyleIdx="4" presStyleCnt="15"/>
      <dgm:spPr/>
      <dgm:t>
        <a:bodyPr/>
        <a:lstStyle/>
        <a:p>
          <a:endParaRPr lang="ru-RU"/>
        </a:p>
      </dgm:t>
    </dgm:pt>
    <dgm:pt modelId="{AABD508C-87FD-4BC9-9475-E4CE5EEF8E1E}" type="pres">
      <dgm:prSet presAssocID="{1C9931D5-F338-4EBF-8DB8-C914FA94D995}" presName="hierChild4" presStyleCnt="0"/>
      <dgm:spPr/>
    </dgm:pt>
    <dgm:pt modelId="{C07314E9-BB5E-47C3-8FE5-7717F3D999BF}" type="pres">
      <dgm:prSet presAssocID="{1C9931D5-F338-4EBF-8DB8-C914FA94D995}" presName="hierChild5" presStyleCnt="0"/>
      <dgm:spPr/>
    </dgm:pt>
    <dgm:pt modelId="{4E6E40AA-2C8E-4E3C-BD98-CA8829AA169C}" type="pres">
      <dgm:prSet presAssocID="{607FE223-9C04-4EF6-9DC4-75F3B82DA23B}" presName="Name37" presStyleLbl="parChTrans1D3" presStyleIdx="5" presStyleCnt="15"/>
      <dgm:spPr/>
      <dgm:t>
        <a:bodyPr/>
        <a:lstStyle/>
        <a:p>
          <a:endParaRPr lang="ru-RU"/>
        </a:p>
      </dgm:t>
    </dgm:pt>
    <dgm:pt modelId="{82E08072-5D8D-4AA4-8CD8-949B41577C4C}" type="pres">
      <dgm:prSet presAssocID="{F19E9E84-FE18-4A0A-A436-7753D58C0F77}" presName="hierRoot2" presStyleCnt="0">
        <dgm:presLayoutVars>
          <dgm:hierBranch val="init"/>
        </dgm:presLayoutVars>
      </dgm:prSet>
      <dgm:spPr/>
    </dgm:pt>
    <dgm:pt modelId="{5E61B668-A59B-463D-8F1E-600F64F56653}" type="pres">
      <dgm:prSet presAssocID="{F19E9E84-FE18-4A0A-A436-7753D58C0F77}" presName="rootComposite" presStyleCnt="0"/>
      <dgm:spPr/>
    </dgm:pt>
    <dgm:pt modelId="{F91F7AD4-8D77-4758-AFC0-3684FA3E46BF}" type="pres">
      <dgm:prSet presAssocID="{F19E9E84-FE18-4A0A-A436-7753D58C0F77}" presName="rootText" presStyleLbl="node3" presStyleIdx="5" presStyleCnt="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DF92E91-784B-4E27-B168-C13044E560D2}" type="pres">
      <dgm:prSet presAssocID="{F19E9E84-FE18-4A0A-A436-7753D58C0F77}" presName="rootConnector" presStyleLbl="node3" presStyleIdx="5" presStyleCnt="15"/>
      <dgm:spPr/>
      <dgm:t>
        <a:bodyPr/>
        <a:lstStyle/>
        <a:p>
          <a:endParaRPr lang="ru-RU"/>
        </a:p>
      </dgm:t>
    </dgm:pt>
    <dgm:pt modelId="{94359264-331C-4568-8803-5CDEEE829E4D}" type="pres">
      <dgm:prSet presAssocID="{F19E9E84-FE18-4A0A-A436-7753D58C0F77}" presName="hierChild4" presStyleCnt="0"/>
      <dgm:spPr/>
    </dgm:pt>
    <dgm:pt modelId="{C94AA54B-5E95-406F-93BD-281068C69FEC}" type="pres">
      <dgm:prSet presAssocID="{F19E9E84-FE18-4A0A-A436-7753D58C0F77}" presName="hierChild5" presStyleCnt="0"/>
      <dgm:spPr/>
    </dgm:pt>
    <dgm:pt modelId="{554F282E-5607-47DE-B93F-89D58D122CD8}" type="pres">
      <dgm:prSet presAssocID="{EA273D43-A8E6-4579-83EC-0ABDB123CF06}" presName="hierChild5" presStyleCnt="0"/>
      <dgm:spPr/>
    </dgm:pt>
    <dgm:pt modelId="{29890415-41D7-4D84-86E5-A5EAF093CDF8}" type="pres">
      <dgm:prSet presAssocID="{70D81C5B-6997-46A0-9039-4D6677E58CAB}" presName="Name37" presStyleLbl="parChTrans1D2" presStyleIdx="2" presStyleCnt="5"/>
      <dgm:spPr/>
      <dgm:t>
        <a:bodyPr/>
        <a:lstStyle/>
        <a:p>
          <a:endParaRPr lang="ru-RU"/>
        </a:p>
      </dgm:t>
    </dgm:pt>
    <dgm:pt modelId="{AE0017F1-A696-42FF-8D19-6C14F18B28E8}" type="pres">
      <dgm:prSet presAssocID="{7D4CDE80-8B77-410E-AB92-42C432A71078}" presName="hierRoot2" presStyleCnt="0">
        <dgm:presLayoutVars>
          <dgm:hierBranch val="init"/>
        </dgm:presLayoutVars>
      </dgm:prSet>
      <dgm:spPr/>
    </dgm:pt>
    <dgm:pt modelId="{3B1525B0-2163-4A81-8E8A-62129B548770}" type="pres">
      <dgm:prSet presAssocID="{7D4CDE80-8B77-410E-AB92-42C432A71078}" presName="rootComposite" presStyleCnt="0"/>
      <dgm:spPr/>
    </dgm:pt>
    <dgm:pt modelId="{EEB402A5-8033-4212-9F73-967EE854DDD0}" type="pres">
      <dgm:prSet presAssocID="{7D4CDE80-8B77-410E-AB92-42C432A71078}" presName="rootText" presStyleLbl="node2" presStyleIdx="2" presStyleCnt="5" custLinFactNeighborX="-1602" custLinFactNeighborY="175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04AF517-1658-464D-82C5-B2750E9162DC}" type="pres">
      <dgm:prSet presAssocID="{7D4CDE80-8B77-410E-AB92-42C432A71078}" presName="rootConnector" presStyleLbl="node2" presStyleIdx="2" presStyleCnt="5"/>
      <dgm:spPr/>
      <dgm:t>
        <a:bodyPr/>
        <a:lstStyle/>
        <a:p>
          <a:endParaRPr lang="ru-RU"/>
        </a:p>
      </dgm:t>
    </dgm:pt>
    <dgm:pt modelId="{BE193F74-DA7B-4992-A7EF-5470789F2D0C}" type="pres">
      <dgm:prSet presAssocID="{7D4CDE80-8B77-410E-AB92-42C432A71078}" presName="hierChild4" presStyleCnt="0"/>
      <dgm:spPr/>
    </dgm:pt>
    <dgm:pt modelId="{D754C918-4E2B-4A0A-96A7-5751265B2485}" type="pres">
      <dgm:prSet presAssocID="{FE546D82-1AC7-4660-B3F0-88A02015B9D0}" presName="Name37" presStyleLbl="parChTrans1D3" presStyleIdx="6" presStyleCnt="15"/>
      <dgm:spPr/>
      <dgm:t>
        <a:bodyPr/>
        <a:lstStyle/>
        <a:p>
          <a:endParaRPr lang="ru-RU"/>
        </a:p>
      </dgm:t>
    </dgm:pt>
    <dgm:pt modelId="{C8CC748F-401E-4734-B2B2-9544272E9F70}" type="pres">
      <dgm:prSet presAssocID="{22350506-7602-4BDE-9DDD-34B6C5D22E98}" presName="hierRoot2" presStyleCnt="0">
        <dgm:presLayoutVars>
          <dgm:hierBranch val="init"/>
        </dgm:presLayoutVars>
      </dgm:prSet>
      <dgm:spPr/>
    </dgm:pt>
    <dgm:pt modelId="{096301AC-B06E-4026-BFCB-F60B219B0F83}" type="pres">
      <dgm:prSet presAssocID="{22350506-7602-4BDE-9DDD-34B6C5D22E98}" presName="rootComposite" presStyleCnt="0"/>
      <dgm:spPr/>
    </dgm:pt>
    <dgm:pt modelId="{81676CDE-4239-4A41-985A-64BD33DC5139}" type="pres">
      <dgm:prSet presAssocID="{22350506-7602-4BDE-9DDD-34B6C5D22E98}" presName="rootText" presStyleLbl="node3" presStyleIdx="6" presStyleCnt="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BF5708E-2036-49E8-9A7A-811A73BEEBED}" type="pres">
      <dgm:prSet presAssocID="{22350506-7602-4BDE-9DDD-34B6C5D22E98}" presName="rootConnector" presStyleLbl="node3" presStyleIdx="6" presStyleCnt="15"/>
      <dgm:spPr/>
      <dgm:t>
        <a:bodyPr/>
        <a:lstStyle/>
        <a:p>
          <a:endParaRPr lang="ru-RU"/>
        </a:p>
      </dgm:t>
    </dgm:pt>
    <dgm:pt modelId="{5029A126-5AF4-46FF-B104-1AC730E7246B}" type="pres">
      <dgm:prSet presAssocID="{22350506-7602-4BDE-9DDD-34B6C5D22E98}" presName="hierChild4" presStyleCnt="0"/>
      <dgm:spPr/>
    </dgm:pt>
    <dgm:pt modelId="{79646111-6397-43A7-A06B-FBE88A0A545D}" type="pres">
      <dgm:prSet presAssocID="{22350506-7602-4BDE-9DDD-34B6C5D22E98}" presName="hierChild5" presStyleCnt="0"/>
      <dgm:spPr/>
    </dgm:pt>
    <dgm:pt modelId="{98A4DC56-87B5-42DE-878E-08F3BEC9048A}" type="pres">
      <dgm:prSet presAssocID="{4656A2DD-BDF3-4B0D-B1FF-5EF18A95922F}" presName="Name37" presStyleLbl="parChTrans1D3" presStyleIdx="7" presStyleCnt="15"/>
      <dgm:spPr/>
      <dgm:t>
        <a:bodyPr/>
        <a:lstStyle/>
        <a:p>
          <a:endParaRPr lang="ru-RU"/>
        </a:p>
      </dgm:t>
    </dgm:pt>
    <dgm:pt modelId="{985867D2-9516-4FC5-8152-F0BE810D1109}" type="pres">
      <dgm:prSet presAssocID="{2AEE99F1-9F18-4D30-AE64-F128B1E7F5E0}" presName="hierRoot2" presStyleCnt="0">
        <dgm:presLayoutVars>
          <dgm:hierBranch val="init"/>
        </dgm:presLayoutVars>
      </dgm:prSet>
      <dgm:spPr/>
    </dgm:pt>
    <dgm:pt modelId="{4A70EC5B-3B79-4570-B2D0-197F31B81300}" type="pres">
      <dgm:prSet presAssocID="{2AEE99F1-9F18-4D30-AE64-F128B1E7F5E0}" presName="rootComposite" presStyleCnt="0"/>
      <dgm:spPr/>
    </dgm:pt>
    <dgm:pt modelId="{6B20E69A-12F8-4F06-A505-FFEF50338F7D}" type="pres">
      <dgm:prSet presAssocID="{2AEE99F1-9F18-4D30-AE64-F128B1E7F5E0}" presName="rootText" presStyleLbl="node3" presStyleIdx="7" presStyleCnt="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25026EC-B6CD-483A-8E9A-3A763B5FFE2A}" type="pres">
      <dgm:prSet presAssocID="{2AEE99F1-9F18-4D30-AE64-F128B1E7F5E0}" presName="rootConnector" presStyleLbl="node3" presStyleIdx="7" presStyleCnt="15"/>
      <dgm:spPr/>
      <dgm:t>
        <a:bodyPr/>
        <a:lstStyle/>
        <a:p>
          <a:endParaRPr lang="ru-RU"/>
        </a:p>
      </dgm:t>
    </dgm:pt>
    <dgm:pt modelId="{5F3913B5-8436-4AC7-A1F3-B19FB51FFF91}" type="pres">
      <dgm:prSet presAssocID="{2AEE99F1-9F18-4D30-AE64-F128B1E7F5E0}" presName="hierChild4" presStyleCnt="0"/>
      <dgm:spPr/>
    </dgm:pt>
    <dgm:pt modelId="{EED27B7B-127A-4B12-8F87-584C4623AF21}" type="pres">
      <dgm:prSet presAssocID="{2AEE99F1-9F18-4D30-AE64-F128B1E7F5E0}" presName="hierChild5" presStyleCnt="0"/>
      <dgm:spPr/>
    </dgm:pt>
    <dgm:pt modelId="{FD4143FD-34D7-4BA3-8834-67C0C84022CE}" type="pres">
      <dgm:prSet presAssocID="{84F6216E-A7B4-4BBB-A326-03493B69B496}" presName="Name37" presStyleLbl="parChTrans1D3" presStyleIdx="8" presStyleCnt="15"/>
      <dgm:spPr/>
      <dgm:t>
        <a:bodyPr/>
        <a:lstStyle/>
        <a:p>
          <a:endParaRPr lang="ru-RU"/>
        </a:p>
      </dgm:t>
    </dgm:pt>
    <dgm:pt modelId="{68FB9AF2-DDD8-4017-80F3-790BECA9D8DA}" type="pres">
      <dgm:prSet presAssocID="{9B8CB9B3-ABB3-48A4-8D3C-D4BA4F48690B}" presName="hierRoot2" presStyleCnt="0">
        <dgm:presLayoutVars>
          <dgm:hierBranch val="init"/>
        </dgm:presLayoutVars>
      </dgm:prSet>
      <dgm:spPr/>
    </dgm:pt>
    <dgm:pt modelId="{74DF8F32-000F-483E-80D1-5E42D5529C0A}" type="pres">
      <dgm:prSet presAssocID="{9B8CB9B3-ABB3-48A4-8D3C-D4BA4F48690B}" presName="rootComposite" presStyleCnt="0"/>
      <dgm:spPr/>
    </dgm:pt>
    <dgm:pt modelId="{741C2A10-994B-4519-8B87-178D10181133}" type="pres">
      <dgm:prSet presAssocID="{9B8CB9B3-ABB3-48A4-8D3C-D4BA4F48690B}" presName="rootText" presStyleLbl="node3" presStyleIdx="8" presStyleCnt="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51A1708-CA70-44FD-A7A9-3A60CB1E242B}" type="pres">
      <dgm:prSet presAssocID="{9B8CB9B3-ABB3-48A4-8D3C-D4BA4F48690B}" presName="rootConnector" presStyleLbl="node3" presStyleIdx="8" presStyleCnt="15"/>
      <dgm:spPr/>
      <dgm:t>
        <a:bodyPr/>
        <a:lstStyle/>
        <a:p>
          <a:endParaRPr lang="ru-RU"/>
        </a:p>
      </dgm:t>
    </dgm:pt>
    <dgm:pt modelId="{4E5C82F7-F071-4D99-8059-3F4154A52B32}" type="pres">
      <dgm:prSet presAssocID="{9B8CB9B3-ABB3-48A4-8D3C-D4BA4F48690B}" presName="hierChild4" presStyleCnt="0"/>
      <dgm:spPr/>
    </dgm:pt>
    <dgm:pt modelId="{F9AD79C1-6259-474B-8636-9B86E9C54D0A}" type="pres">
      <dgm:prSet presAssocID="{9B8CB9B3-ABB3-48A4-8D3C-D4BA4F48690B}" presName="hierChild5" presStyleCnt="0"/>
      <dgm:spPr/>
    </dgm:pt>
    <dgm:pt modelId="{3418C0BD-5312-4B5D-94EE-28D10E93D8AA}" type="pres">
      <dgm:prSet presAssocID="{7D4CDE80-8B77-410E-AB92-42C432A71078}" presName="hierChild5" presStyleCnt="0"/>
      <dgm:spPr/>
    </dgm:pt>
    <dgm:pt modelId="{0B33356A-6AC1-4804-B595-0BBAA2A2BD17}" type="pres">
      <dgm:prSet presAssocID="{923D12AC-0B0D-42CC-877F-71E06541D19F}" presName="Name37" presStyleLbl="parChTrans1D2" presStyleIdx="3" presStyleCnt="5"/>
      <dgm:spPr/>
      <dgm:t>
        <a:bodyPr/>
        <a:lstStyle/>
        <a:p>
          <a:endParaRPr lang="ru-RU"/>
        </a:p>
      </dgm:t>
    </dgm:pt>
    <dgm:pt modelId="{BBF9ADF5-79A1-4755-96E4-E64803B6849F}" type="pres">
      <dgm:prSet presAssocID="{65AD3BA0-D2EC-448B-8CA7-2DC0A0A69F28}" presName="hierRoot2" presStyleCnt="0">
        <dgm:presLayoutVars>
          <dgm:hierBranch val="init"/>
        </dgm:presLayoutVars>
      </dgm:prSet>
      <dgm:spPr/>
    </dgm:pt>
    <dgm:pt modelId="{BDCCEAF8-4F82-4149-9712-983C891A9B79}" type="pres">
      <dgm:prSet presAssocID="{65AD3BA0-D2EC-448B-8CA7-2DC0A0A69F28}" presName="rootComposite" presStyleCnt="0"/>
      <dgm:spPr/>
    </dgm:pt>
    <dgm:pt modelId="{EDEE814B-CEBC-418D-823A-C947A89E5E3A}" type="pres">
      <dgm:prSet presAssocID="{65AD3BA0-D2EC-448B-8CA7-2DC0A0A69F28}" presName="rootText" presStyleLbl="node2" presStyleIdx="3" presStyleCnt="5" custLinFactNeighborX="1736" custLinFactNeighborY="175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EA33C31-E14B-4472-8BDD-EBC1ED2AB28E}" type="pres">
      <dgm:prSet presAssocID="{65AD3BA0-D2EC-448B-8CA7-2DC0A0A69F28}" presName="rootConnector" presStyleLbl="node2" presStyleIdx="3" presStyleCnt="5"/>
      <dgm:spPr/>
      <dgm:t>
        <a:bodyPr/>
        <a:lstStyle/>
        <a:p>
          <a:endParaRPr lang="ru-RU"/>
        </a:p>
      </dgm:t>
    </dgm:pt>
    <dgm:pt modelId="{8788FB6F-87A7-4C58-A7CC-6FFF62A41A93}" type="pres">
      <dgm:prSet presAssocID="{65AD3BA0-D2EC-448B-8CA7-2DC0A0A69F28}" presName="hierChild4" presStyleCnt="0"/>
      <dgm:spPr/>
    </dgm:pt>
    <dgm:pt modelId="{9E853829-46AC-4720-8601-8C50E3C6EDBC}" type="pres">
      <dgm:prSet presAssocID="{3CEE5C57-7BAA-433D-B70E-E6F5B9ECC9CC}" presName="Name37" presStyleLbl="parChTrans1D3" presStyleIdx="9" presStyleCnt="15"/>
      <dgm:spPr/>
      <dgm:t>
        <a:bodyPr/>
        <a:lstStyle/>
        <a:p>
          <a:endParaRPr lang="ru-RU"/>
        </a:p>
      </dgm:t>
    </dgm:pt>
    <dgm:pt modelId="{78D0D06B-E050-444D-8C37-0B59B5888F0C}" type="pres">
      <dgm:prSet presAssocID="{5D3EC6B7-9AB2-43F0-840D-F89122141768}" presName="hierRoot2" presStyleCnt="0">
        <dgm:presLayoutVars>
          <dgm:hierBranch val="init"/>
        </dgm:presLayoutVars>
      </dgm:prSet>
      <dgm:spPr/>
    </dgm:pt>
    <dgm:pt modelId="{031A893F-C02F-4FD3-88DB-E995D101A4B6}" type="pres">
      <dgm:prSet presAssocID="{5D3EC6B7-9AB2-43F0-840D-F89122141768}" presName="rootComposite" presStyleCnt="0"/>
      <dgm:spPr/>
    </dgm:pt>
    <dgm:pt modelId="{187BA5B1-AE5A-4916-B3A1-A0BDF302B93D}" type="pres">
      <dgm:prSet presAssocID="{5D3EC6B7-9AB2-43F0-840D-F89122141768}" presName="rootText" presStyleLbl="node3" presStyleIdx="9" presStyleCnt="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ACA3DC1-7649-4612-9042-8326A03A440E}" type="pres">
      <dgm:prSet presAssocID="{5D3EC6B7-9AB2-43F0-840D-F89122141768}" presName="rootConnector" presStyleLbl="node3" presStyleIdx="9" presStyleCnt="15"/>
      <dgm:spPr/>
      <dgm:t>
        <a:bodyPr/>
        <a:lstStyle/>
        <a:p>
          <a:endParaRPr lang="ru-RU"/>
        </a:p>
      </dgm:t>
    </dgm:pt>
    <dgm:pt modelId="{CF1BA750-017E-4E8E-A9F3-E93BC5A2BC42}" type="pres">
      <dgm:prSet presAssocID="{5D3EC6B7-9AB2-43F0-840D-F89122141768}" presName="hierChild4" presStyleCnt="0"/>
      <dgm:spPr/>
    </dgm:pt>
    <dgm:pt modelId="{87D2CF38-DEDD-46BB-A98D-5F1AD72733F9}" type="pres">
      <dgm:prSet presAssocID="{5D3EC6B7-9AB2-43F0-840D-F89122141768}" presName="hierChild5" presStyleCnt="0"/>
      <dgm:spPr/>
    </dgm:pt>
    <dgm:pt modelId="{BB6E5B8C-CFE0-4C04-9320-FFC3155FB874}" type="pres">
      <dgm:prSet presAssocID="{6EC803FF-1F2F-4D45-A6B9-96FD228D0A42}" presName="Name37" presStyleLbl="parChTrans1D3" presStyleIdx="10" presStyleCnt="15"/>
      <dgm:spPr/>
      <dgm:t>
        <a:bodyPr/>
        <a:lstStyle/>
        <a:p>
          <a:endParaRPr lang="ru-RU"/>
        </a:p>
      </dgm:t>
    </dgm:pt>
    <dgm:pt modelId="{50BEDA56-5DCD-4596-A5DC-67485066A72B}" type="pres">
      <dgm:prSet presAssocID="{5D132226-3ACA-4E47-B39B-33E124FAC9B1}" presName="hierRoot2" presStyleCnt="0">
        <dgm:presLayoutVars>
          <dgm:hierBranch val="init"/>
        </dgm:presLayoutVars>
      </dgm:prSet>
      <dgm:spPr/>
    </dgm:pt>
    <dgm:pt modelId="{3D55A4A2-F3C2-489D-BB6B-614B46D8DB9A}" type="pres">
      <dgm:prSet presAssocID="{5D132226-3ACA-4E47-B39B-33E124FAC9B1}" presName="rootComposite" presStyleCnt="0"/>
      <dgm:spPr/>
    </dgm:pt>
    <dgm:pt modelId="{8B3C0521-4770-4314-8920-22D3BE801F60}" type="pres">
      <dgm:prSet presAssocID="{5D132226-3ACA-4E47-B39B-33E124FAC9B1}" presName="rootText" presStyleLbl="node3" presStyleIdx="10" presStyleCnt="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DD7FE4A-FAAE-407B-8CA1-03BE85F8994D}" type="pres">
      <dgm:prSet presAssocID="{5D132226-3ACA-4E47-B39B-33E124FAC9B1}" presName="rootConnector" presStyleLbl="node3" presStyleIdx="10" presStyleCnt="15"/>
      <dgm:spPr/>
      <dgm:t>
        <a:bodyPr/>
        <a:lstStyle/>
        <a:p>
          <a:endParaRPr lang="ru-RU"/>
        </a:p>
      </dgm:t>
    </dgm:pt>
    <dgm:pt modelId="{41F7F971-65F0-4054-8392-45EA9810E4C5}" type="pres">
      <dgm:prSet presAssocID="{5D132226-3ACA-4E47-B39B-33E124FAC9B1}" presName="hierChild4" presStyleCnt="0"/>
      <dgm:spPr/>
    </dgm:pt>
    <dgm:pt modelId="{C3C32CFB-435F-46A6-92DC-D459D3E966CC}" type="pres">
      <dgm:prSet presAssocID="{5D132226-3ACA-4E47-B39B-33E124FAC9B1}" presName="hierChild5" presStyleCnt="0"/>
      <dgm:spPr/>
    </dgm:pt>
    <dgm:pt modelId="{ED5641EB-4240-4ADF-9E95-49EE93491B5C}" type="pres">
      <dgm:prSet presAssocID="{44CAC597-80B2-4913-9FA0-C862BB5EB685}" presName="Name37" presStyleLbl="parChTrans1D3" presStyleIdx="11" presStyleCnt="15"/>
      <dgm:spPr/>
      <dgm:t>
        <a:bodyPr/>
        <a:lstStyle/>
        <a:p>
          <a:endParaRPr lang="ru-RU"/>
        </a:p>
      </dgm:t>
    </dgm:pt>
    <dgm:pt modelId="{EF9813ED-3A0A-4E19-AFE2-5834215CE810}" type="pres">
      <dgm:prSet presAssocID="{39DF845C-B366-4BEB-9D4C-ACE6F9162DB8}" presName="hierRoot2" presStyleCnt="0">
        <dgm:presLayoutVars>
          <dgm:hierBranch val="init"/>
        </dgm:presLayoutVars>
      </dgm:prSet>
      <dgm:spPr/>
    </dgm:pt>
    <dgm:pt modelId="{5A683532-1792-4C7B-ACB7-64CC69360CD5}" type="pres">
      <dgm:prSet presAssocID="{39DF845C-B366-4BEB-9D4C-ACE6F9162DB8}" presName="rootComposite" presStyleCnt="0"/>
      <dgm:spPr/>
    </dgm:pt>
    <dgm:pt modelId="{E2FF3160-D502-4B70-A836-1DEE76C8CF37}" type="pres">
      <dgm:prSet presAssocID="{39DF845C-B366-4BEB-9D4C-ACE6F9162DB8}" presName="rootText" presStyleLbl="node3" presStyleIdx="11" presStyleCnt="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69222A3-3E43-43BB-99BD-74C5D990259B}" type="pres">
      <dgm:prSet presAssocID="{39DF845C-B366-4BEB-9D4C-ACE6F9162DB8}" presName="rootConnector" presStyleLbl="node3" presStyleIdx="11" presStyleCnt="15"/>
      <dgm:spPr/>
      <dgm:t>
        <a:bodyPr/>
        <a:lstStyle/>
        <a:p>
          <a:endParaRPr lang="ru-RU"/>
        </a:p>
      </dgm:t>
    </dgm:pt>
    <dgm:pt modelId="{C343772B-E984-4777-A7F8-DDD16ED2DF0F}" type="pres">
      <dgm:prSet presAssocID="{39DF845C-B366-4BEB-9D4C-ACE6F9162DB8}" presName="hierChild4" presStyleCnt="0"/>
      <dgm:spPr/>
    </dgm:pt>
    <dgm:pt modelId="{2A383C78-C488-4446-AFCC-BA59556545DE}" type="pres">
      <dgm:prSet presAssocID="{39DF845C-B366-4BEB-9D4C-ACE6F9162DB8}" presName="hierChild5" presStyleCnt="0"/>
      <dgm:spPr/>
    </dgm:pt>
    <dgm:pt modelId="{4BAFE718-481E-41AD-BC12-7E7E41CCCC23}" type="pres">
      <dgm:prSet presAssocID="{65AD3BA0-D2EC-448B-8CA7-2DC0A0A69F28}" presName="hierChild5" presStyleCnt="0"/>
      <dgm:spPr/>
    </dgm:pt>
    <dgm:pt modelId="{8F6AB371-7054-48E1-9152-E880FC8AA62A}" type="pres">
      <dgm:prSet presAssocID="{6F2F7E6D-0B11-4DEE-BA1F-93767D938D79}" presName="Name37" presStyleLbl="parChTrans1D2" presStyleIdx="4" presStyleCnt="5"/>
      <dgm:spPr/>
      <dgm:t>
        <a:bodyPr/>
        <a:lstStyle/>
        <a:p>
          <a:endParaRPr lang="ru-RU"/>
        </a:p>
      </dgm:t>
    </dgm:pt>
    <dgm:pt modelId="{7B3ABEC8-8931-40F2-B487-2E75D62040CF}" type="pres">
      <dgm:prSet presAssocID="{A1E5A28F-9D81-4957-AC6A-93F58D08B327}" presName="hierRoot2" presStyleCnt="0">
        <dgm:presLayoutVars>
          <dgm:hierBranch val="init"/>
        </dgm:presLayoutVars>
      </dgm:prSet>
      <dgm:spPr/>
    </dgm:pt>
    <dgm:pt modelId="{BFFE10DB-FE33-4380-821A-FEF551ABE768}" type="pres">
      <dgm:prSet presAssocID="{A1E5A28F-9D81-4957-AC6A-93F58D08B327}" presName="rootComposite" presStyleCnt="0"/>
      <dgm:spPr/>
    </dgm:pt>
    <dgm:pt modelId="{86711B4B-673E-4889-87E6-5BE1AE0C1E5C}" type="pres">
      <dgm:prSet presAssocID="{A1E5A28F-9D81-4957-AC6A-93F58D08B327}" presName="rootText" presStyleLbl="node2" presStyleIdx="4" presStyleCnt="5" custLinFactNeighborX="1736" custLinFactNeighborY="175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161A0C7-A3B1-4F58-AA38-48D82320D6B8}" type="pres">
      <dgm:prSet presAssocID="{A1E5A28F-9D81-4957-AC6A-93F58D08B327}" presName="rootConnector" presStyleLbl="node2" presStyleIdx="4" presStyleCnt="5"/>
      <dgm:spPr/>
      <dgm:t>
        <a:bodyPr/>
        <a:lstStyle/>
        <a:p>
          <a:endParaRPr lang="ru-RU"/>
        </a:p>
      </dgm:t>
    </dgm:pt>
    <dgm:pt modelId="{1E80D491-F32F-4377-A6A0-3F34A3600C92}" type="pres">
      <dgm:prSet presAssocID="{A1E5A28F-9D81-4957-AC6A-93F58D08B327}" presName="hierChild4" presStyleCnt="0"/>
      <dgm:spPr/>
    </dgm:pt>
    <dgm:pt modelId="{66943E7B-8848-45D0-B15B-4EEAE5EF717C}" type="pres">
      <dgm:prSet presAssocID="{EBC48769-2521-4ED7-8649-B838EC4269FF}" presName="Name37" presStyleLbl="parChTrans1D3" presStyleIdx="12" presStyleCnt="15"/>
      <dgm:spPr/>
      <dgm:t>
        <a:bodyPr/>
        <a:lstStyle/>
        <a:p>
          <a:endParaRPr lang="ru-RU"/>
        </a:p>
      </dgm:t>
    </dgm:pt>
    <dgm:pt modelId="{BE9DF59C-DD2D-4A38-BB46-24DBD71262C1}" type="pres">
      <dgm:prSet presAssocID="{0EF35F57-345F-4144-BF9B-439825CAF2DA}" presName="hierRoot2" presStyleCnt="0">
        <dgm:presLayoutVars>
          <dgm:hierBranch val="init"/>
        </dgm:presLayoutVars>
      </dgm:prSet>
      <dgm:spPr/>
    </dgm:pt>
    <dgm:pt modelId="{AEB16D91-59CE-4D96-B526-E6C62987FC4F}" type="pres">
      <dgm:prSet presAssocID="{0EF35F57-345F-4144-BF9B-439825CAF2DA}" presName="rootComposite" presStyleCnt="0"/>
      <dgm:spPr/>
    </dgm:pt>
    <dgm:pt modelId="{BB591DD9-3782-4175-A299-EAF40E221137}" type="pres">
      <dgm:prSet presAssocID="{0EF35F57-345F-4144-BF9B-439825CAF2DA}" presName="rootText" presStyleLbl="node3" presStyleIdx="12" presStyleCnt="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2BA3FC-07E7-4C2C-A512-BC9BE1FE2527}" type="pres">
      <dgm:prSet presAssocID="{0EF35F57-345F-4144-BF9B-439825CAF2DA}" presName="rootConnector" presStyleLbl="node3" presStyleIdx="12" presStyleCnt="15"/>
      <dgm:spPr/>
      <dgm:t>
        <a:bodyPr/>
        <a:lstStyle/>
        <a:p>
          <a:endParaRPr lang="ru-RU"/>
        </a:p>
      </dgm:t>
    </dgm:pt>
    <dgm:pt modelId="{B087DE8E-080B-4250-8D7E-E65669CBB1AE}" type="pres">
      <dgm:prSet presAssocID="{0EF35F57-345F-4144-BF9B-439825CAF2DA}" presName="hierChild4" presStyleCnt="0"/>
      <dgm:spPr/>
    </dgm:pt>
    <dgm:pt modelId="{2BAE1474-AF21-454F-86D1-4EC1575DEA10}" type="pres">
      <dgm:prSet presAssocID="{0EF35F57-345F-4144-BF9B-439825CAF2DA}" presName="hierChild5" presStyleCnt="0"/>
      <dgm:spPr/>
    </dgm:pt>
    <dgm:pt modelId="{4EFC9959-B9E0-4AA6-9A57-A58715DF9CF1}" type="pres">
      <dgm:prSet presAssocID="{6BE0A40A-3C1A-4D3A-8D96-5D4DF7141513}" presName="Name37" presStyleLbl="parChTrans1D3" presStyleIdx="13" presStyleCnt="15"/>
      <dgm:spPr/>
      <dgm:t>
        <a:bodyPr/>
        <a:lstStyle/>
        <a:p>
          <a:endParaRPr lang="ru-RU"/>
        </a:p>
      </dgm:t>
    </dgm:pt>
    <dgm:pt modelId="{16E4888A-F107-4E9A-A131-BB445CA86F9F}" type="pres">
      <dgm:prSet presAssocID="{EAC3B7B0-E906-49DD-A88F-D0BC5D68F349}" presName="hierRoot2" presStyleCnt="0">
        <dgm:presLayoutVars>
          <dgm:hierBranch val="init"/>
        </dgm:presLayoutVars>
      </dgm:prSet>
      <dgm:spPr/>
    </dgm:pt>
    <dgm:pt modelId="{F2B23938-10F5-4B7B-BC6E-7D46C5362B50}" type="pres">
      <dgm:prSet presAssocID="{EAC3B7B0-E906-49DD-A88F-D0BC5D68F349}" presName="rootComposite" presStyleCnt="0"/>
      <dgm:spPr/>
    </dgm:pt>
    <dgm:pt modelId="{229D1815-4DF0-445D-B577-C94DE6DCF4F4}" type="pres">
      <dgm:prSet presAssocID="{EAC3B7B0-E906-49DD-A88F-D0BC5D68F349}" presName="rootText" presStyleLbl="node3" presStyleIdx="13" presStyleCnt="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E8121E7-2C62-4114-B068-1775627953FC}" type="pres">
      <dgm:prSet presAssocID="{EAC3B7B0-E906-49DD-A88F-D0BC5D68F349}" presName="rootConnector" presStyleLbl="node3" presStyleIdx="13" presStyleCnt="15"/>
      <dgm:spPr/>
      <dgm:t>
        <a:bodyPr/>
        <a:lstStyle/>
        <a:p>
          <a:endParaRPr lang="ru-RU"/>
        </a:p>
      </dgm:t>
    </dgm:pt>
    <dgm:pt modelId="{700E6B23-D738-4781-A79A-0CD7F15D9AA8}" type="pres">
      <dgm:prSet presAssocID="{EAC3B7B0-E906-49DD-A88F-D0BC5D68F349}" presName="hierChild4" presStyleCnt="0"/>
      <dgm:spPr/>
    </dgm:pt>
    <dgm:pt modelId="{460E017D-5360-44E6-BDFF-5E734E9E441F}" type="pres">
      <dgm:prSet presAssocID="{EAC3B7B0-E906-49DD-A88F-D0BC5D68F349}" presName="hierChild5" presStyleCnt="0"/>
      <dgm:spPr/>
    </dgm:pt>
    <dgm:pt modelId="{12CEBDD0-3C82-47DC-99A5-8C6C124E5679}" type="pres">
      <dgm:prSet presAssocID="{084DE665-5A4D-4D6C-BB8F-F805C7E2093E}" presName="Name37" presStyleLbl="parChTrans1D3" presStyleIdx="14" presStyleCnt="15"/>
      <dgm:spPr/>
      <dgm:t>
        <a:bodyPr/>
        <a:lstStyle/>
        <a:p>
          <a:endParaRPr lang="ru-RU"/>
        </a:p>
      </dgm:t>
    </dgm:pt>
    <dgm:pt modelId="{531D1B03-1496-4070-B7EC-94DD184BB096}" type="pres">
      <dgm:prSet presAssocID="{F9B3407E-BCC2-4A72-B9E0-61A5A3FF46B5}" presName="hierRoot2" presStyleCnt="0">
        <dgm:presLayoutVars>
          <dgm:hierBranch val="init"/>
        </dgm:presLayoutVars>
      </dgm:prSet>
      <dgm:spPr/>
    </dgm:pt>
    <dgm:pt modelId="{2FFD0F09-38D4-42BF-8B4C-AEF0C474D377}" type="pres">
      <dgm:prSet presAssocID="{F9B3407E-BCC2-4A72-B9E0-61A5A3FF46B5}" presName="rootComposite" presStyleCnt="0"/>
      <dgm:spPr/>
    </dgm:pt>
    <dgm:pt modelId="{D39D7418-A038-4EC4-A9FD-4E48D046F68D}" type="pres">
      <dgm:prSet presAssocID="{F9B3407E-BCC2-4A72-B9E0-61A5A3FF46B5}" presName="rootText" presStyleLbl="node3" presStyleIdx="14" presStyleCnt="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6B71AC4-F150-4776-B560-DC370650F836}" type="pres">
      <dgm:prSet presAssocID="{F9B3407E-BCC2-4A72-B9E0-61A5A3FF46B5}" presName="rootConnector" presStyleLbl="node3" presStyleIdx="14" presStyleCnt="15"/>
      <dgm:spPr/>
      <dgm:t>
        <a:bodyPr/>
        <a:lstStyle/>
        <a:p>
          <a:endParaRPr lang="ru-RU"/>
        </a:p>
      </dgm:t>
    </dgm:pt>
    <dgm:pt modelId="{5087D87F-D6DE-4605-A1A9-6B625CD93AAD}" type="pres">
      <dgm:prSet presAssocID="{F9B3407E-BCC2-4A72-B9E0-61A5A3FF46B5}" presName="hierChild4" presStyleCnt="0"/>
      <dgm:spPr/>
    </dgm:pt>
    <dgm:pt modelId="{CD92DB5B-7E21-45BA-8CB0-F345BE0C66FA}" type="pres">
      <dgm:prSet presAssocID="{F9B3407E-BCC2-4A72-B9E0-61A5A3FF46B5}" presName="hierChild5" presStyleCnt="0"/>
      <dgm:spPr/>
    </dgm:pt>
    <dgm:pt modelId="{1D7B9B50-6817-45F9-BC62-CB0E480640D9}" type="pres">
      <dgm:prSet presAssocID="{A1E5A28F-9D81-4957-AC6A-93F58D08B327}" presName="hierChild5" presStyleCnt="0"/>
      <dgm:spPr/>
    </dgm:pt>
    <dgm:pt modelId="{4725C9B1-02F2-48C9-9126-F402DA81008D}" type="pres">
      <dgm:prSet presAssocID="{708283D9-4568-4A0C-815C-88BF5D1079ED}" presName="hierChild3" presStyleCnt="0"/>
      <dgm:spPr/>
    </dgm:pt>
  </dgm:ptLst>
  <dgm:cxnLst>
    <dgm:cxn modelId="{78F4CB0D-DF65-4CB4-899F-4C2730AF8771}" type="presOf" srcId="{6BE0A40A-3C1A-4D3A-8D96-5D4DF7141513}" destId="{4EFC9959-B9E0-4AA6-9A57-A58715DF9CF1}" srcOrd="0" destOrd="0" presId="urn:microsoft.com/office/officeart/2005/8/layout/orgChart1"/>
    <dgm:cxn modelId="{9EDE3873-4D77-40DA-8627-4AB7C0AAEEB8}" type="presOf" srcId="{EA273D43-A8E6-4579-83EC-0ABDB123CF06}" destId="{C3C46346-D79B-48F6-B183-0B92E5742653}" srcOrd="0" destOrd="0" presId="urn:microsoft.com/office/officeart/2005/8/layout/orgChart1"/>
    <dgm:cxn modelId="{56E132C4-088B-4330-B5FB-02C353D57A2A}" type="presOf" srcId="{3CEE5C57-7BAA-433D-B70E-E6F5B9ECC9CC}" destId="{9E853829-46AC-4720-8601-8C50E3C6EDBC}" srcOrd="0" destOrd="0" presId="urn:microsoft.com/office/officeart/2005/8/layout/orgChart1"/>
    <dgm:cxn modelId="{4652DAD5-691C-4328-A45A-27B750E9749F}" type="presOf" srcId="{F6D24D30-A664-4194-9260-82647DE92A57}" destId="{DF40E7D3-1A4B-46B8-A4E2-2AF50D4F4F71}" srcOrd="0" destOrd="0" presId="urn:microsoft.com/office/officeart/2005/8/layout/orgChart1"/>
    <dgm:cxn modelId="{390DA09B-FF94-4227-B365-764079914421}" type="presOf" srcId="{F9B3407E-BCC2-4A72-B9E0-61A5A3FF46B5}" destId="{D39D7418-A038-4EC4-A9FD-4E48D046F68D}" srcOrd="0" destOrd="0" presId="urn:microsoft.com/office/officeart/2005/8/layout/orgChart1"/>
    <dgm:cxn modelId="{7863C816-88E3-487F-A2CC-0C5B8AB98A54}" srcId="{EA273D43-A8E6-4579-83EC-0ABDB123CF06}" destId="{F19E9E84-FE18-4A0A-A436-7753D58C0F77}" srcOrd="1" destOrd="0" parTransId="{607FE223-9C04-4EF6-9DC4-75F3B82DA23B}" sibTransId="{43F7BA85-57E4-4DDE-8043-6588C47074DD}"/>
    <dgm:cxn modelId="{EEAA72CC-8993-46A9-954F-0AAB27F9E78B}" type="presOf" srcId="{5D3EC6B7-9AB2-43F0-840D-F89122141768}" destId="{CACA3DC1-7649-4612-9042-8326A03A440E}" srcOrd="1" destOrd="0" presId="urn:microsoft.com/office/officeart/2005/8/layout/orgChart1"/>
    <dgm:cxn modelId="{C4C83F6B-E39B-490A-A0BE-8CCE72873317}" srcId="{A1E5A28F-9D81-4957-AC6A-93F58D08B327}" destId="{0EF35F57-345F-4144-BF9B-439825CAF2DA}" srcOrd="0" destOrd="0" parTransId="{EBC48769-2521-4ED7-8649-B838EC4269FF}" sibTransId="{8643A9A0-3E53-40E0-842A-DB3ADA369903}"/>
    <dgm:cxn modelId="{EC4E8D8C-FDFD-43AC-A1B0-BD6C5C1CDC11}" type="presOf" srcId="{011B0AFF-486F-47BD-8C6B-50D6D38859F6}" destId="{043C64A2-91E5-4FEE-9E55-F570EC2A9D22}" srcOrd="1" destOrd="0" presId="urn:microsoft.com/office/officeart/2005/8/layout/orgChart1"/>
    <dgm:cxn modelId="{46C5EA20-A3A4-49DD-B67E-2D6975BC83F4}" type="presOf" srcId="{F9B3407E-BCC2-4A72-B9E0-61A5A3FF46B5}" destId="{26B71AC4-F150-4776-B560-DC370650F836}" srcOrd="1" destOrd="0" presId="urn:microsoft.com/office/officeart/2005/8/layout/orgChart1"/>
    <dgm:cxn modelId="{659AF62B-F685-4BF8-A4C3-33FA3A009AE5}" type="presOf" srcId="{39DF845C-B366-4BEB-9D4C-ACE6F9162DB8}" destId="{B69222A3-3E43-43BB-99BD-74C5D990259B}" srcOrd="1" destOrd="0" presId="urn:microsoft.com/office/officeart/2005/8/layout/orgChart1"/>
    <dgm:cxn modelId="{49228350-2F92-476A-87A7-0AB5D760AE93}" type="presOf" srcId="{19FACB59-A2F1-48D1-B006-D68FD1E53A3F}" destId="{D8F10EF6-3FF2-4829-8A40-9B698CCE3BA8}" srcOrd="0" destOrd="0" presId="urn:microsoft.com/office/officeart/2005/8/layout/orgChart1"/>
    <dgm:cxn modelId="{EA527CB5-AEB7-4597-8921-71DE5F1188DC}" type="presOf" srcId="{70D81C5B-6997-46A0-9039-4D6677E58CAB}" destId="{29890415-41D7-4D84-86E5-A5EAF093CDF8}" srcOrd="0" destOrd="0" presId="urn:microsoft.com/office/officeart/2005/8/layout/orgChart1"/>
    <dgm:cxn modelId="{EDAE8016-8CFB-43C4-A184-50B1E43448FC}" type="presOf" srcId="{6387693C-D532-48D5-B6CF-EE0D15880B7C}" destId="{B2BDE76E-A73E-4CCA-808F-071616FF04BF}" srcOrd="1" destOrd="0" presId="urn:microsoft.com/office/officeart/2005/8/layout/orgChart1"/>
    <dgm:cxn modelId="{83B4EE3D-0576-485B-B441-6B658F20FB4D}" type="presOf" srcId="{607FE223-9C04-4EF6-9DC4-75F3B82DA23B}" destId="{4E6E40AA-2C8E-4E3C-BD98-CA8829AA169C}" srcOrd="0" destOrd="0" presId="urn:microsoft.com/office/officeart/2005/8/layout/orgChart1"/>
    <dgm:cxn modelId="{9E83A950-E2DF-423C-8474-D1B7C4A9D274}" type="presOf" srcId="{65AD3BA0-D2EC-448B-8CA7-2DC0A0A69F28}" destId="{EDEE814B-CEBC-418D-823A-C947A89E5E3A}" srcOrd="0" destOrd="0" presId="urn:microsoft.com/office/officeart/2005/8/layout/orgChart1"/>
    <dgm:cxn modelId="{8B270393-2D1A-4773-92B3-06BE428C5CB6}" type="presOf" srcId="{EBC48769-2521-4ED7-8649-B838EC4269FF}" destId="{66943E7B-8848-45D0-B15B-4EEAE5EF717C}" srcOrd="0" destOrd="0" presId="urn:microsoft.com/office/officeart/2005/8/layout/orgChart1"/>
    <dgm:cxn modelId="{A5D85AC7-3C2B-4191-8570-E4C82A6FF3B6}" srcId="{A1E5A28F-9D81-4957-AC6A-93F58D08B327}" destId="{F9B3407E-BCC2-4A72-B9E0-61A5A3FF46B5}" srcOrd="2" destOrd="0" parTransId="{084DE665-5A4D-4D6C-BB8F-F805C7E2093E}" sibTransId="{0F3529E3-748F-422A-B5AF-949CDC5281E3}"/>
    <dgm:cxn modelId="{3ABA6686-99CF-4995-8434-B6ABAD0B4410}" type="presOf" srcId="{1187A6AA-6A50-4939-8E24-8647775E1FA0}" destId="{5C8A5E9C-E1FD-4E85-A155-4228A593ADF3}" srcOrd="0" destOrd="0" presId="urn:microsoft.com/office/officeart/2005/8/layout/orgChart1"/>
    <dgm:cxn modelId="{99FF0059-9D8A-487C-87F1-C34E57F5F7B7}" srcId="{011B0AFF-486F-47BD-8C6B-50D6D38859F6}" destId="{6387693C-D532-48D5-B6CF-EE0D15880B7C}" srcOrd="0" destOrd="0" parTransId="{1826C5BF-CB37-4B36-9258-92AD2293F042}" sibTransId="{074E6A88-CB56-4B5A-A234-879CD8737829}"/>
    <dgm:cxn modelId="{0D124CA9-971B-4AA8-85CE-982599BA95CA}" type="presOf" srcId="{7D4CDE80-8B77-410E-AB92-42C432A71078}" destId="{EEB402A5-8033-4212-9F73-967EE854DDD0}" srcOrd="0" destOrd="0" presId="urn:microsoft.com/office/officeart/2005/8/layout/orgChart1"/>
    <dgm:cxn modelId="{F56D1602-9711-4941-85D9-9EEF355E7CA6}" srcId="{EA273D43-A8E6-4579-83EC-0ABDB123CF06}" destId="{1C9931D5-F338-4EBF-8DB8-C914FA94D995}" srcOrd="0" destOrd="0" parTransId="{1E702279-FC03-48AB-846A-DFFA78855904}" sibTransId="{3C6608D5-A0AE-4EBC-B1C4-67B3C6234AF8}"/>
    <dgm:cxn modelId="{1A0C3843-1897-458C-AAA9-5EFB1F4AC761}" srcId="{19FACB59-A2F1-48D1-B006-D68FD1E53A3F}" destId="{708283D9-4568-4A0C-815C-88BF5D1079ED}" srcOrd="0" destOrd="0" parTransId="{36D05CA5-4ECF-4523-8331-78F41FC9DE24}" sibTransId="{8F6CD40D-4738-411F-96AF-4EBAFEE6A924}"/>
    <dgm:cxn modelId="{A840E749-88CD-4971-B8C9-74552EBC7CB4}" type="presOf" srcId="{1C9931D5-F338-4EBF-8DB8-C914FA94D995}" destId="{F2228FF9-5D50-4870-AC72-0B1C2F47D0AB}" srcOrd="1" destOrd="0" presId="urn:microsoft.com/office/officeart/2005/8/layout/orgChart1"/>
    <dgm:cxn modelId="{9690342A-5F9B-48B6-83D9-211E4F3D34ED}" srcId="{7D4CDE80-8B77-410E-AB92-42C432A71078}" destId="{9B8CB9B3-ABB3-48A4-8D3C-D4BA4F48690B}" srcOrd="2" destOrd="0" parTransId="{84F6216E-A7B4-4BBB-A326-03493B69B496}" sibTransId="{23CFDF4F-EAD9-448B-AC69-06EC23AEA1EB}"/>
    <dgm:cxn modelId="{080D516C-1CBA-478F-B1C7-3B68A4ADF5FE}" type="presOf" srcId="{FE546D82-1AC7-4660-B3F0-88A02015B9D0}" destId="{D754C918-4E2B-4A0A-96A7-5751265B2485}" srcOrd="0" destOrd="0" presId="urn:microsoft.com/office/officeart/2005/8/layout/orgChart1"/>
    <dgm:cxn modelId="{AA0C12BF-6DA7-4DC4-982B-8920947A4596}" srcId="{65AD3BA0-D2EC-448B-8CA7-2DC0A0A69F28}" destId="{5D132226-3ACA-4E47-B39B-33E124FAC9B1}" srcOrd="1" destOrd="0" parTransId="{6EC803FF-1F2F-4D45-A6B9-96FD228D0A42}" sibTransId="{333E45EF-2DD4-4D9C-8B0B-34007BD15486}"/>
    <dgm:cxn modelId="{E3E5D342-F3B4-4896-81E9-B974E67631FE}" type="presOf" srcId="{CB6579A8-516E-4574-AA0C-0A32AB5FAD49}" destId="{38B578E1-0B22-4EF5-96F6-5B5374198DE3}" srcOrd="0" destOrd="0" presId="urn:microsoft.com/office/officeart/2005/8/layout/orgChart1"/>
    <dgm:cxn modelId="{DD921432-4A8F-41BE-8940-66271B19435C}" type="presOf" srcId="{4656A2DD-BDF3-4B0D-B1FF-5EF18A95922F}" destId="{98A4DC56-87B5-42DE-878E-08F3BEC9048A}" srcOrd="0" destOrd="0" presId="urn:microsoft.com/office/officeart/2005/8/layout/orgChart1"/>
    <dgm:cxn modelId="{B7FECDAB-908C-4DB8-8330-4C485DB9A33D}" srcId="{708283D9-4568-4A0C-815C-88BF5D1079ED}" destId="{7D4CDE80-8B77-410E-AB92-42C432A71078}" srcOrd="2" destOrd="0" parTransId="{70D81C5B-6997-46A0-9039-4D6677E58CAB}" sibTransId="{9296461E-CA64-4471-ABB7-9610850313DA}"/>
    <dgm:cxn modelId="{15134243-09A6-4707-8E42-AC54BEE14E14}" type="presOf" srcId="{A1E5A28F-9D81-4957-AC6A-93F58D08B327}" destId="{0161A0C7-A3B1-4F58-AA38-48D82320D6B8}" srcOrd="1" destOrd="0" presId="urn:microsoft.com/office/officeart/2005/8/layout/orgChart1"/>
    <dgm:cxn modelId="{83A975A2-0F21-470B-9520-5813078FBD37}" type="presOf" srcId="{5D3EC6B7-9AB2-43F0-840D-F89122141768}" destId="{187BA5B1-AE5A-4916-B3A1-A0BDF302B93D}" srcOrd="0" destOrd="0" presId="urn:microsoft.com/office/officeart/2005/8/layout/orgChart1"/>
    <dgm:cxn modelId="{D3911FCA-1095-449C-B980-879CDF6932DF}" type="presOf" srcId="{F19E9E84-FE18-4A0A-A436-7753D58C0F77}" destId="{F91F7AD4-8D77-4758-AFC0-3684FA3E46BF}" srcOrd="0" destOrd="0" presId="urn:microsoft.com/office/officeart/2005/8/layout/orgChart1"/>
    <dgm:cxn modelId="{35C8F436-673B-4FAC-8941-5EAEAA541BE0}" type="presOf" srcId="{65AD3BA0-D2EC-448B-8CA7-2DC0A0A69F28}" destId="{7EA33C31-E14B-4472-8BDD-EBC1ED2AB28E}" srcOrd="1" destOrd="0" presId="urn:microsoft.com/office/officeart/2005/8/layout/orgChart1"/>
    <dgm:cxn modelId="{A59CCE9B-BE20-4A5A-98DD-28202D251884}" srcId="{011B0AFF-486F-47BD-8C6B-50D6D38859F6}" destId="{DF2FE9E0-ECC7-46D8-938E-CAC334A87659}" srcOrd="1" destOrd="0" parTransId="{F6D24D30-A664-4194-9260-82647DE92A57}" sibTransId="{FC1F304C-ADF1-4B99-B10F-1B0666698110}"/>
    <dgm:cxn modelId="{D7CF823C-8D2B-47CC-987D-E60E5C2711AB}" type="presOf" srcId="{DF2FE9E0-ECC7-46D8-938E-CAC334A87659}" destId="{8F25BBCE-930C-4689-B9AB-46901A9FF6ED}" srcOrd="0" destOrd="0" presId="urn:microsoft.com/office/officeart/2005/8/layout/orgChart1"/>
    <dgm:cxn modelId="{947D8217-DAB3-4DA7-BE1B-14DC92C5D9F8}" type="presOf" srcId="{6F2F7E6D-0B11-4DEE-BA1F-93767D938D79}" destId="{8F6AB371-7054-48E1-9152-E880FC8AA62A}" srcOrd="0" destOrd="0" presId="urn:microsoft.com/office/officeart/2005/8/layout/orgChart1"/>
    <dgm:cxn modelId="{13D379BF-8F11-46C8-B47C-24A416EA4B0E}" type="presOf" srcId="{EAC3B7B0-E906-49DD-A88F-D0BC5D68F349}" destId="{9E8121E7-2C62-4114-B068-1775627953FC}" srcOrd="1" destOrd="0" presId="urn:microsoft.com/office/officeart/2005/8/layout/orgChart1"/>
    <dgm:cxn modelId="{BE78835D-3777-4C6E-9D3E-268A0C1420EB}" srcId="{011B0AFF-486F-47BD-8C6B-50D6D38859F6}" destId="{1187A6AA-6A50-4939-8E24-8647775E1FA0}" srcOrd="3" destOrd="0" parTransId="{68CB9F43-73BD-4CD3-BE93-78F5E4D04E50}" sibTransId="{5E51A001-22AB-40A8-847F-ADD06FBD90E0}"/>
    <dgm:cxn modelId="{6155C225-BD38-491B-BD00-73B4D9912F09}" srcId="{7D4CDE80-8B77-410E-AB92-42C432A71078}" destId="{2AEE99F1-9F18-4D30-AE64-F128B1E7F5E0}" srcOrd="1" destOrd="0" parTransId="{4656A2DD-BDF3-4B0D-B1FF-5EF18A95922F}" sibTransId="{C2A5542E-9422-4DE7-BDB7-14BF40ABA69C}"/>
    <dgm:cxn modelId="{342CABD9-0973-4484-BA15-CEAC06ACE8D5}" type="presOf" srcId="{84F6216E-A7B4-4BBB-A326-03493B69B496}" destId="{FD4143FD-34D7-4BA3-8834-67C0C84022CE}" srcOrd="0" destOrd="0" presId="urn:microsoft.com/office/officeart/2005/8/layout/orgChart1"/>
    <dgm:cxn modelId="{E78A25F9-71EB-41DF-8AEC-E6A93FF9D51A}" srcId="{7D4CDE80-8B77-410E-AB92-42C432A71078}" destId="{22350506-7602-4BDE-9DDD-34B6C5D22E98}" srcOrd="0" destOrd="0" parTransId="{FE546D82-1AC7-4660-B3F0-88A02015B9D0}" sibTransId="{B73FE4C1-66B6-4D44-BA46-8F5442BD3563}"/>
    <dgm:cxn modelId="{CB4FC4C4-FF9A-4C4E-A0D0-A39DAD3939CE}" type="presOf" srcId="{DF2FE9E0-ECC7-46D8-938E-CAC334A87659}" destId="{58FC4302-EE15-46FC-AF4D-C5834E4573D6}" srcOrd="1" destOrd="0" presId="urn:microsoft.com/office/officeart/2005/8/layout/orgChart1"/>
    <dgm:cxn modelId="{B3511206-878C-4122-86E1-99A7881B8FD1}" srcId="{A1E5A28F-9D81-4957-AC6A-93F58D08B327}" destId="{EAC3B7B0-E906-49DD-A88F-D0BC5D68F349}" srcOrd="1" destOrd="0" parTransId="{6BE0A40A-3C1A-4D3A-8D96-5D4DF7141513}" sibTransId="{0F3B98CB-2FF1-44AB-92E0-2147BE03AFE0}"/>
    <dgm:cxn modelId="{8929D5BE-AA81-4C2E-B7C7-C46656BC8071}" type="presOf" srcId="{708283D9-4568-4A0C-815C-88BF5D1079ED}" destId="{736C6DDA-FCE7-4ECC-8078-32D5C4078D63}" srcOrd="1" destOrd="0" presId="urn:microsoft.com/office/officeart/2005/8/layout/orgChart1"/>
    <dgm:cxn modelId="{B6ADDA13-E75C-48B9-BF81-AC13D6C7D806}" type="presOf" srcId="{6EC803FF-1F2F-4D45-A6B9-96FD228D0A42}" destId="{BB6E5B8C-CFE0-4C04-9320-FFC3155FB874}" srcOrd="0" destOrd="0" presId="urn:microsoft.com/office/officeart/2005/8/layout/orgChart1"/>
    <dgm:cxn modelId="{B79AFE21-20F5-4B2D-B76D-2540D29A5D31}" type="presOf" srcId="{22350506-7602-4BDE-9DDD-34B6C5D22E98}" destId="{81676CDE-4239-4A41-985A-64BD33DC5139}" srcOrd="0" destOrd="0" presId="urn:microsoft.com/office/officeart/2005/8/layout/orgChart1"/>
    <dgm:cxn modelId="{9497CFC5-026B-4AC1-8BBC-63329F78AB2B}" type="presOf" srcId="{EAC3B7B0-E906-49DD-A88F-D0BC5D68F349}" destId="{229D1815-4DF0-445D-B577-C94DE6DCF4F4}" srcOrd="0" destOrd="0" presId="urn:microsoft.com/office/officeart/2005/8/layout/orgChart1"/>
    <dgm:cxn modelId="{3C234E53-3FB8-4272-AA32-3BEE0ADD8A00}" type="presOf" srcId="{39DF845C-B366-4BEB-9D4C-ACE6F9162DB8}" destId="{E2FF3160-D502-4B70-A836-1DEE76C8CF37}" srcOrd="0" destOrd="0" presId="urn:microsoft.com/office/officeart/2005/8/layout/orgChart1"/>
    <dgm:cxn modelId="{05B24DE0-D533-4382-A623-04B222B8C88C}" type="presOf" srcId="{44CAC597-80B2-4913-9FA0-C862BB5EB685}" destId="{ED5641EB-4240-4ADF-9E95-49EE93491B5C}" srcOrd="0" destOrd="0" presId="urn:microsoft.com/office/officeart/2005/8/layout/orgChart1"/>
    <dgm:cxn modelId="{407402E9-2C90-4F34-999A-5ADBC1A96EEC}" type="presOf" srcId="{9B8CB9B3-ABB3-48A4-8D3C-D4BA4F48690B}" destId="{B51A1708-CA70-44FD-A7A9-3A60CB1E242B}" srcOrd="1" destOrd="0" presId="urn:microsoft.com/office/officeart/2005/8/layout/orgChart1"/>
    <dgm:cxn modelId="{B26C93CE-3BE8-4048-B0F5-507C336FBB79}" type="presOf" srcId="{5D132226-3ACA-4E47-B39B-33E124FAC9B1}" destId="{FDD7FE4A-FAAE-407B-8CA1-03BE85F8994D}" srcOrd="1" destOrd="0" presId="urn:microsoft.com/office/officeart/2005/8/layout/orgChart1"/>
    <dgm:cxn modelId="{74A5E88D-B3EE-439A-9CFF-5075CB727650}" type="presOf" srcId="{B582AB8C-49C2-4A6F-BC35-A27D3E3E8880}" destId="{FB09027C-4329-4BB3-8AE0-D0478151A587}" srcOrd="0" destOrd="0" presId="urn:microsoft.com/office/officeart/2005/8/layout/orgChart1"/>
    <dgm:cxn modelId="{A6F0C82A-1921-4CA7-9DC5-3A2516D2092B}" type="presOf" srcId="{011B0AFF-486F-47BD-8C6B-50D6D38859F6}" destId="{8CF4EE9E-BF75-4005-A396-F6780C6EF7B0}" srcOrd="0" destOrd="0" presId="urn:microsoft.com/office/officeart/2005/8/layout/orgChart1"/>
    <dgm:cxn modelId="{54B6EFF6-F090-4B3E-BB1D-C6F858113ABB}" type="presOf" srcId="{0EF35F57-345F-4144-BF9B-439825CAF2DA}" destId="{C62BA3FC-07E7-4C2C-A512-BC9BE1FE2527}" srcOrd="1" destOrd="0" presId="urn:microsoft.com/office/officeart/2005/8/layout/orgChart1"/>
    <dgm:cxn modelId="{4345D6A3-79D3-4EE5-AF31-84A45A2E443D}" type="presOf" srcId="{0EF35F57-345F-4144-BF9B-439825CAF2DA}" destId="{BB591DD9-3782-4175-A299-EAF40E221137}" srcOrd="0" destOrd="0" presId="urn:microsoft.com/office/officeart/2005/8/layout/orgChart1"/>
    <dgm:cxn modelId="{046F4D7F-237E-4339-A8EE-CCD25BFBD4CB}" type="presOf" srcId="{2AEE99F1-9F18-4D30-AE64-F128B1E7F5E0}" destId="{6B20E69A-12F8-4F06-A505-FFEF50338F7D}" srcOrd="0" destOrd="0" presId="urn:microsoft.com/office/officeart/2005/8/layout/orgChart1"/>
    <dgm:cxn modelId="{73E2ED8C-F6E1-47BC-9D82-3F3CF59C37D4}" type="presOf" srcId="{68CB9F43-73BD-4CD3-BE93-78F5E4D04E50}" destId="{8E821D27-3E01-4F9A-BBB4-A0AE2613FCF3}" srcOrd="0" destOrd="0" presId="urn:microsoft.com/office/officeart/2005/8/layout/orgChart1"/>
    <dgm:cxn modelId="{3E01DEB0-FE21-4C30-BAF5-3968E3879FD4}" srcId="{708283D9-4568-4A0C-815C-88BF5D1079ED}" destId="{011B0AFF-486F-47BD-8C6B-50D6D38859F6}" srcOrd="0" destOrd="0" parTransId="{CB6579A8-516E-4574-AA0C-0A32AB5FAD49}" sibTransId="{75833AD2-26A6-4821-8FD5-0398ADF76A5D}"/>
    <dgm:cxn modelId="{D4D5766F-6904-49C2-98A8-664592D05CA7}" type="presOf" srcId="{22350506-7602-4BDE-9DDD-34B6C5D22E98}" destId="{CBF5708E-2036-49E8-9A7A-811A73BEEBED}" srcOrd="1" destOrd="0" presId="urn:microsoft.com/office/officeart/2005/8/layout/orgChart1"/>
    <dgm:cxn modelId="{5B35EE46-BDBF-4282-8BA1-2A269FE3AD55}" type="presOf" srcId="{7D4CDE80-8B77-410E-AB92-42C432A71078}" destId="{904AF517-1658-464D-82C5-B2750E9162DC}" srcOrd="1" destOrd="0" presId="urn:microsoft.com/office/officeart/2005/8/layout/orgChart1"/>
    <dgm:cxn modelId="{C6B8F154-C4B8-4193-B632-534FE7D251A1}" type="presOf" srcId="{6387693C-D532-48D5-B6CF-EE0D15880B7C}" destId="{6CE2972D-0C8D-4E60-AF3D-F9E450A269E0}" srcOrd="0" destOrd="0" presId="urn:microsoft.com/office/officeart/2005/8/layout/orgChart1"/>
    <dgm:cxn modelId="{C655D91A-5E2C-4CAC-B1D3-3577E8A789A9}" type="presOf" srcId="{2AEE99F1-9F18-4D30-AE64-F128B1E7F5E0}" destId="{225026EC-B6CD-483A-8E9A-3A763B5FFE2A}" srcOrd="1" destOrd="0" presId="urn:microsoft.com/office/officeart/2005/8/layout/orgChart1"/>
    <dgm:cxn modelId="{83FC9FD2-4BD2-42D4-8EA8-E57F1EC94F94}" type="presOf" srcId="{4C77F2D3-0335-416A-9172-B5B05065A3AE}" destId="{3FF44046-AA02-4991-BA22-763A32FD5974}" srcOrd="1" destOrd="0" presId="urn:microsoft.com/office/officeart/2005/8/layout/orgChart1"/>
    <dgm:cxn modelId="{34262F40-51B7-4DC2-A3E4-AB7DF1305B50}" type="presOf" srcId="{923D12AC-0B0D-42CC-877F-71E06541D19F}" destId="{0B33356A-6AC1-4804-B595-0BBAA2A2BD17}" srcOrd="0" destOrd="0" presId="urn:microsoft.com/office/officeart/2005/8/layout/orgChart1"/>
    <dgm:cxn modelId="{981E7580-2B62-4776-9CE0-577568874DD7}" type="presOf" srcId="{5D132226-3ACA-4E47-B39B-33E124FAC9B1}" destId="{8B3C0521-4770-4314-8920-22D3BE801F60}" srcOrd="0" destOrd="0" presId="urn:microsoft.com/office/officeart/2005/8/layout/orgChart1"/>
    <dgm:cxn modelId="{A93F59D8-5961-4946-8FCD-EFD8C147346D}" type="presOf" srcId="{D46CDADF-DCBA-4553-B30F-B528B099FA50}" destId="{E64AE5FD-06D0-40BD-AF77-618A04DC3EA7}" srcOrd="0" destOrd="0" presId="urn:microsoft.com/office/officeart/2005/8/layout/orgChart1"/>
    <dgm:cxn modelId="{ADCD2DD2-780C-49C4-A733-24DDAECFD7C1}" type="presOf" srcId="{1E702279-FC03-48AB-846A-DFFA78855904}" destId="{5243E4A8-D049-4DFF-A294-AD1CA7C3A1B2}" srcOrd="0" destOrd="0" presId="urn:microsoft.com/office/officeart/2005/8/layout/orgChart1"/>
    <dgm:cxn modelId="{6DB69C73-8082-423D-A29D-5901A7BDE890}" type="presOf" srcId="{9B8CB9B3-ABB3-48A4-8D3C-D4BA4F48690B}" destId="{741C2A10-994B-4519-8B87-178D10181133}" srcOrd="0" destOrd="0" presId="urn:microsoft.com/office/officeart/2005/8/layout/orgChart1"/>
    <dgm:cxn modelId="{DEF8C159-983C-49BB-8AC4-91F8679411CF}" type="presOf" srcId="{1C9931D5-F338-4EBF-8DB8-C914FA94D995}" destId="{5BA5AA72-5A1D-421A-A1BF-C763161CF9A1}" srcOrd="0" destOrd="0" presId="urn:microsoft.com/office/officeart/2005/8/layout/orgChart1"/>
    <dgm:cxn modelId="{74C5EB0F-15B2-4876-BFF2-D7D113CAEE11}" srcId="{708283D9-4568-4A0C-815C-88BF5D1079ED}" destId="{65AD3BA0-D2EC-448B-8CA7-2DC0A0A69F28}" srcOrd="3" destOrd="0" parTransId="{923D12AC-0B0D-42CC-877F-71E06541D19F}" sibTransId="{2ECE579F-6733-425F-969F-AD543C0DFF59}"/>
    <dgm:cxn modelId="{2E202D52-C713-4127-9151-FB2D1F332743}" srcId="{708283D9-4568-4A0C-815C-88BF5D1079ED}" destId="{EA273D43-A8E6-4579-83EC-0ABDB123CF06}" srcOrd="1" destOrd="0" parTransId="{D46CDADF-DCBA-4553-B30F-B528B099FA50}" sibTransId="{015B7868-DDFF-4A91-9F35-AF04EF1FB699}"/>
    <dgm:cxn modelId="{B5DCEFB9-1E92-4BE9-A23B-3A9376D8633E}" type="presOf" srcId="{084DE665-5A4D-4D6C-BB8F-F805C7E2093E}" destId="{12CEBDD0-3C82-47DC-99A5-8C6C124E5679}" srcOrd="0" destOrd="0" presId="urn:microsoft.com/office/officeart/2005/8/layout/orgChart1"/>
    <dgm:cxn modelId="{B7061F61-52C4-4060-9E8D-EFC68E13805B}" type="presOf" srcId="{1826C5BF-CB37-4B36-9258-92AD2293F042}" destId="{CA69BCB0-0CE3-4CC9-AE0D-D9FEACF092D2}" srcOrd="0" destOrd="0" presId="urn:microsoft.com/office/officeart/2005/8/layout/orgChart1"/>
    <dgm:cxn modelId="{7AE4A1D7-C4DB-428F-8B33-4264C0BEBEBB}" srcId="{65AD3BA0-D2EC-448B-8CA7-2DC0A0A69F28}" destId="{39DF845C-B366-4BEB-9D4C-ACE6F9162DB8}" srcOrd="2" destOrd="0" parTransId="{44CAC597-80B2-4913-9FA0-C862BB5EB685}" sibTransId="{49C8584A-32CA-4D34-8B71-828C8A6728F8}"/>
    <dgm:cxn modelId="{5A787483-8441-4C6F-94B4-EC2606CAE41E}" srcId="{708283D9-4568-4A0C-815C-88BF5D1079ED}" destId="{A1E5A28F-9D81-4957-AC6A-93F58D08B327}" srcOrd="4" destOrd="0" parTransId="{6F2F7E6D-0B11-4DEE-BA1F-93767D938D79}" sibTransId="{23D66974-9830-481D-A2DD-8886A57AF75B}"/>
    <dgm:cxn modelId="{AF89B96C-D7FB-4D79-8C05-9E176C61B418}" type="presOf" srcId="{EA273D43-A8E6-4579-83EC-0ABDB123CF06}" destId="{213E5B69-E9B7-4D4E-A7E7-6019099C57C4}" srcOrd="1" destOrd="0" presId="urn:microsoft.com/office/officeart/2005/8/layout/orgChart1"/>
    <dgm:cxn modelId="{AF17BBA7-A625-42C7-8759-A69D5F403355}" type="presOf" srcId="{708283D9-4568-4A0C-815C-88BF5D1079ED}" destId="{DCCC7CD9-79B4-430C-8F13-61619616AB5A}" srcOrd="0" destOrd="0" presId="urn:microsoft.com/office/officeart/2005/8/layout/orgChart1"/>
    <dgm:cxn modelId="{6629B828-8AFA-4922-B753-3ED48CB93326}" type="presOf" srcId="{1187A6AA-6A50-4939-8E24-8647775E1FA0}" destId="{318AFCE5-B326-46B8-8BB3-A049FEE8A9C5}" srcOrd="1" destOrd="0" presId="urn:microsoft.com/office/officeart/2005/8/layout/orgChart1"/>
    <dgm:cxn modelId="{8CC18074-053C-4807-B0F0-D47580917C56}" srcId="{65AD3BA0-D2EC-448B-8CA7-2DC0A0A69F28}" destId="{5D3EC6B7-9AB2-43F0-840D-F89122141768}" srcOrd="0" destOrd="0" parTransId="{3CEE5C57-7BAA-433D-B70E-E6F5B9ECC9CC}" sibTransId="{2662FBA7-96B9-4D7C-8B10-04F7618A6837}"/>
    <dgm:cxn modelId="{505D8535-2130-48B7-B7E2-DCA62DAC304A}" type="presOf" srcId="{F19E9E84-FE18-4A0A-A436-7753D58C0F77}" destId="{ADF92E91-784B-4E27-B168-C13044E560D2}" srcOrd="1" destOrd="0" presId="urn:microsoft.com/office/officeart/2005/8/layout/orgChart1"/>
    <dgm:cxn modelId="{32259E30-0568-436D-8302-792BD75C1A99}" srcId="{011B0AFF-486F-47BD-8C6B-50D6D38859F6}" destId="{4C77F2D3-0335-416A-9172-B5B05065A3AE}" srcOrd="2" destOrd="0" parTransId="{B582AB8C-49C2-4A6F-BC35-A27D3E3E8880}" sibTransId="{E4DCAA04-39B5-4693-AD41-C6C78A48ACF7}"/>
    <dgm:cxn modelId="{F2058036-7D63-40E4-BD27-09E0EBC405F1}" type="presOf" srcId="{4C77F2D3-0335-416A-9172-B5B05065A3AE}" destId="{12B93313-84A7-4E59-8630-52C6278648EB}" srcOrd="0" destOrd="0" presId="urn:microsoft.com/office/officeart/2005/8/layout/orgChart1"/>
    <dgm:cxn modelId="{3057421C-41F9-446D-9A3A-E146DFA5381C}" type="presOf" srcId="{A1E5A28F-9D81-4957-AC6A-93F58D08B327}" destId="{86711B4B-673E-4889-87E6-5BE1AE0C1E5C}" srcOrd="0" destOrd="0" presId="urn:microsoft.com/office/officeart/2005/8/layout/orgChart1"/>
    <dgm:cxn modelId="{8DFFF44E-2FAE-4066-91CD-BC81104F9655}" type="presParOf" srcId="{D8F10EF6-3FF2-4829-8A40-9B698CCE3BA8}" destId="{4E10E9DC-2A02-49D2-86B1-963E00370F2B}" srcOrd="0" destOrd="0" presId="urn:microsoft.com/office/officeart/2005/8/layout/orgChart1"/>
    <dgm:cxn modelId="{EDA13665-03FC-41C8-A2B5-B89FD3489CE1}" type="presParOf" srcId="{4E10E9DC-2A02-49D2-86B1-963E00370F2B}" destId="{3A068CE5-5301-4A29-A741-171168414D5C}" srcOrd="0" destOrd="0" presId="urn:microsoft.com/office/officeart/2005/8/layout/orgChart1"/>
    <dgm:cxn modelId="{8EA9B171-2AC0-475E-A3A2-C007139E929B}" type="presParOf" srcId="{3A068CE5-5301-4A29-A741-171168414D5C}" destId="{DCCC7CD9-79B4-430C-8F13-61619616AB5A}" srcOrd="0" destOrd="0" presId="urn:microsoft.com/office/officeart/2005/8/layout/orgChart1"/>
    <dgm:cxn modelId="{0C0679EC-9CBD-4BB6-A25D-90ED589BEB34}" type="presParOf" srcId="{3A068CE5-5301-4A29-A741-171168414D5C}" destId="{736C6DDA-FCE7-4ECC-8078-32D5C4078D63}" srcOrd="1" destOrd="0" presId="urn:microsoft.com/office/officeart/2005/8/layout/orgChart1"/>
    <dgm:cxn modelId="{402E810A-B296-4D14-A518-9DAC11522F77}" type="presParOf" srcId="{4E10E9DC-2A02-49D2-86B1-963E00370F2B}" destId="{63CA4AC1-B47D-45D3-A85D-D509D5E17235}" srcOrd="1" destOrd="0" presId="urn:microsoft.com/office/officeart/2005/8/layout/orgChart1"/>
    <dgm:cxn modelId="{C52C8E0A-9B73-45F6-941F-C2C06E177C64}" type="presParOf" srcId="{63CA4AC1-B47D-45D3-A85D-D509D5E17235}" destId="{38B578E1-0B22-4EF5-96F6-5B5374198DE3}" srcOrd="0" destOrd="0" presId="urn:microsoft.com/office/officeart/2005/8/layout/orgChart1"/>
    <dgm:cxn modelId="{BD387E56-20C1-4848-A5CE-C8D677D3E7CF}" type="presParOf" srcId="{63CA4AC1-B47D-45D3-A85D-D509D5E17235}" destId="{7A13939A-18D7-4BC4-AE09-E6FC3B98559B}" srcOrd="1" destOrd="0" presId="urn:microsoft.com/office/officeart/2005/8/layout/orgChart1"/>
    <dgm:cxn modelId="{6E6DFE93-45BD-499C-A739-8FFCD524DF84}" type="presParOf" srcId="{7A13939A-18D7-4BC4-AE09-E6FC3B98559B}" destId="{1FF3B026-41E5-4CD5-9A9E-C25893F19225}" srcOrd="0" destOrd="0" presId="urn:microsoft.com/office/officeart/2005/8/layout/orgChart1"/>
    <dgm:cxn modelId="{41471D1B-5A29-4144-AAEC-F78C0558FF94}" type="presParOf" srcId="{1FF3B026-41E5-4CD5-9A9E-C25893F19225}" destId="{8CF4EE9E-BF75-4005-A396-F6780C6EF7B0}" srcOrd="0" destOrd="0" presId="urn:microsoft.com/office/officeart/2005/8/layout/orgChart1"/>
    <dgm:cxn modelId="{2FCD2A20-8299-4E98-B167-A97FBAE36C24}" type="presParOf" srcId="{1FF3B026-41E5-4CD5-9A9E-C25893F19225}" destId="{043C64A2-91E5-4FEE-9E55-F570EC2A9D22}" srcOrd="1" destOrd="0" presId="urn:microsoft.com/office/officeart/2005/8/layout/orgChart1"/>
    <dgm:cxn modelId="{6E6095EF-645C-4116-85D9-CB8C931A6BCE}" type="presParOf" srcId="{7A13939A-18D7-4BC4-AE09-E6FC3B98559B}" destId="{6EEDBDA5-0CC1-4619-A11E-348E3566E5AE}" srcOrd="1" destOrd="0" presId="urn:microsoft.com/office/officeart/2005/8/layout/orgChart1"/>
    <dgm:cxn modelId="{E9385988-4318-4071-875D-4D59435121B9}" type="presParOf" srcId="{6EEDBDA5-0CC1-4619-A11E-348E3566E5AE}" destId="{CA69BCB0-0CE3-4CC9-AE0D-D9FEACF092D2}" srcOrd="0" destOrd="0" presId="urn:microsoft.com/office/officeart/2005/8/layout/orgChart1"/>
    <dgm:cxn modelId="{C0E731EA-4B9E-412E-B498-0CC9C316F921}" type="presParOf" srcId="{6EEDBDA5-0CC1-4619-A11E-348E3566E5AE}" destId="{744E59CF-852A-45A3-AD6A-1283595379F2}" srcOrd="1" destOrd="0" presId="urn:microsoft.com/office/officeart/2005/8/layout/orgChart1"/>
    <dgm:cxn modelId="{0A4F66E6-57A0-476A-80C3-EA32B5F81521}" type="presParOf" srcId="{744E59CF-852A-45A3-AD6A-1283595379F2}" destId="{27483F9E-FD27-4DFB-9F40-6AFB89D1255F}" srcOrd="0" destOrd="0" presId="urn:microsoft.com/office/officeart/2005/8/layout/orgChart1"/>
    <dgm:cxn modelId="{EE77E6BD-416F-4331-907A-9C1615B19DF4}" type="presParOf" srcId="{27483F9E-FD27-4DFB-9F40-6AFB89D1255F}" destId="{6CE2972D-0C8D-4E60-AF3D-F9E450A269E0}" srcOrd="0" destOrd="0" presId="urn:microsoft.com/office/officeart/2005/8/layout/orgChart1"/>
    <dgm:cxn modelId="{03440794-45AB-4A15-B5A0-EFF1AF72961E}" type="presParOf" srcId="{27483F9E-FD27-4DFB-9F40-6AFB89D1255F}" destId="{B2BDE76E-A73E-4CCA-808F-071616FF04BF}" srcOrd="1" destOrd="0" presId="urn:microsoft.com/office/officeart/2005/8/layout/orgChart1"/>
    <dgm:cxn modelId="{6652E5B9-DD3C-4F0F-975E-877B9E58D047}" type="presParOf" srcId="{744E59CF-852A-45A3-AD6A-1283595379F2}" destId="{47ADAFD3-A41E-4B87-BBD5-BA8292E8C33D}" srcOrd="1" destOrd="0" presId="urn:microsoft.com/office/officeart/2005/8/layout/orgChart1"/>
    <dgm:cxn modelId="{793B0EAD-4EF8-45E8-9DA9-8A9508E6AB17}" type="presParOf" srcId="{744E59CF-852A-45A3-AD6A-1283595379F2}" destId="{A2016BDE-BEA3-43C7-81D2-8C375676711A}" srcOrd="2" destOrd="0" presId="urn:microsoft.com/office/officeart/2005/8/layout/orgChart1"/>
    <dgm:cxn modelId="{BDAF0B07-4A8B-45ED-9CAF-114FD3EEBD20}" type="presParOf" srcId="{6EEDBDA5-0CC1-4619-A11E-348E3566E5AE}" destId="{DF40E7D3-1A4B-46B8-A4E2-2AF50D4F4F71}" srcOrd="2" destOrd="0" presId="urn:microsoft.com/office/officeart/2005/8/layout/orgChart1"/>
    <dgm:cxn modelId="{0ED724BB-2BBE-4A8E-9391-E8F2704A5185}" type="presParOf" srcId="{6EEDBDA5-0CC1-4619-A11E-348E3566E5AE}" destId="{2ECB661F-8FB4-4A7A-BA41-BEE74916E2DF}" srcOrd="3" destOrd="0" presId="urn:microsoft.com/office/officeart/2005/8/layout/orgChart1"/>
    <dgm:cxn modelId="{1717B4CD-DAEC-4CB6-B2A9-44EC6BEEDBE4}" type="presParOf" srcId="{2ECB661F-8FB4-4A7A-BA41-BEE74916E2DF}" destId="{6A636B65-662C-40A9-BFE1-1B048570407B}" srcOrd="0" destOrd="0" presId="urn:microsoft.com/office/officeart/2005/8/layout/orgChart1"/>
    <dgm:cxn modelId="{9874A929-B087-4E9B-B464-F50E68C10DA3}" type="presParOf" srcId="{6A636B65-662C-40A9-BFE1-1B048570407B}" destId="{8F25BBCE-930C-4689-B9AB-46901A9FF6ED}" srcOrd="0" destOrd="0" presId="urn:microsoft.com/office/officeart/2005/8/layout/orgChart1"/>
    <dgm:cxn modelId="{CB829A00-A8B9-49DC-A901-5C08E3F38CF0}" type="presParOf" srcId="{6A636B65-662C-40A9-BFE1-1B048570407B}" destId="{58FC4302-EE15-46FC-AF4D-C5834E4573D6}" srcOrd="1" destOrd="0" presId="urn:microsoft.com/office/officeart/2005/8/layout/orgChart1"/>
    <dgm:cxn modelId="{F3CD7362-F204-4A4E-A8B0-3E91FFC0E6E3}" type="presParOf" srcId="{2ECB661F-8FB4-4A7A-BA41-BEE74916E2DF}" destId="{87B159A0-ECF7-4110-8574-64313EAB03AF}" srcOrd="1" destOrd="0" presId="urn:microsoft.com/office/officeart/2005/8/layout/orgChart1"/>
    <dgm:cxn modelId="{8F41B04E-2840-44E1-BDF4-E07579315B87}" type="presParOf" srcId="{2ECB661F-8FB4-4A7A-BA41-BEE74916E2DF}" destId="{38AC86F6-0BCA-477A-B1F2-5F80C79DA610}" srcOrd="2" destOrd="0" presId="urn:microsoft.com/office/officeart/2005/8/layout/orgChart1"/>
    <dgm:cxn modelId="{B18E24EA-464E-4157-A355-77132CBE4B7C}" type="presParOf" srcId="{6EEDBDA5-0CC1-4619-A11E-348E3566E5AE}" destId="{FB09027C-4329-4BB3-8AE0-D0478151A587}" srcOrd="4" destOrd="0" presId="urn:microsoft.com/office/officeart/2005/8/layout/orgChart1"/>
    <dgm:cxn modelId="{1003E723-AC0E-44AA-9119-F04F8A591C0D}" type="presParOf" srcId="{6EEDBDA5-0CC1-4619-A11E-348E3566E5AE}" destId="{582A1752-237C-455D-AAB1-103D073D001F}" srcOrd="5" destOrd="0" presId="urn:microsoft.com/office/officeart/2005/8/layout/orgChart1"/>
    <dgm:cxn modelId="{F34F4BC4-A02B-4385-9FAC-D017BEA20A54}" type="presParOf" srcId="{582A1752-237C-455D-AAB1-103D073D001F}" destId="{65C6272A-9301-47AE-9C21-CA5CD6BDE55B}" srcOrd="0" destOrd="0" presId="urn:microsoft.com/office/officeart/2005/8/layout/orgChart1"/>
    <dgm:cxn modelId="{2A441A37-74BD-4B5E-8022-4B7C25523091}" type="presParOf" srcId="{65C6272A-9301-47AE-9C21-CA5CD6BDE55B}" destId="{12B93313-84A7-4E59-8630-52C6278648EB}" srcOrd="0" destOrd="0" presId="urn:microsoft.com/office/officeart/2005/8/layout/orgChart1"/>
    <dgm:cxn modelId="{CBC901F6-7749-4E93-944A-4374622E51D6}" type="presParOf" srcId="{65C6272A-9301-47AE-9C21-CA5CD6BDE55B}" destId="{3FF44046-AA02-4991-BA22-763A32FD5974}" srcOrd="1" destOrd="0" presId="urn:microsoft.com/office/officeart/2005/8/layout/orgChart1"/>
    <dgm:cxn modelId="{FEA9BF41-C76A-4637-BE41-505C723E92D5}" type="presParOf" srcId="{582A1752-237C-455D-AAB1-103D073D001F}" destId="{751171CC-8CEF-4A4D-B237-012CE25618FC}" srcOrd="1" destOrd="0" presId="urn:microsoft.com/office/officeart/2005/8/layout/orgChart1"/>
    <dgm:cxn modelId="{5506C9FD-C4AD-43A5-8714-B14B3E2D0B08}" type="presParOf" srcId="{582A1752-237C-455D-AAB1-103D073D001F}" destId="{4A74A489-B089-4BEC-B32E-676F39A538A6}" srcOrd="2" destOrd="0" presId="urn:microsoft.com/office/officeart/2005/8/layout/orgChart1"/>
    <dgm:cxn modelId="{E667A254-75A7-45C6-8F0E-771EF2538E9B}" type="presParOf" srcId="{6EEDBDA5-0CC1-4619-A11E-348E3566E5AE}" destId="{8E821D27-3E01-4F9A-BBB4-A0AE2613FCF3}" srcOrd="6" destOrd="0" presId="urn:microsoft.com/office/officeart/2005/8/layout/orgChart1"/>
    <dgm:cxn modelId="{8D9BC73E-0C03-4A8D-8A8C-F378671D3F6B}" type="presParOf" srcId="{6EEDBDA5-0CC1-4619-A11E-348E3566E5AE}" destId="{2C370CC0-6A08-4A1B-94C1-24C52F0B8D17}" srcOrd="7" destOrd="0" presId="urn:microsoft.com/office/officeart/2005/8/layout/orgChart1"/>
    <dgm:cxn modelId="{D6FFB5FA-27D8-45FC-8ACA-AD163DC3DB2E}" type="presParOf" srcId="{2C370CC0-6A08-4A1B-94C1-24C52F0B8D17}" destId="{56C7CD05-6939-4A18-AC18-BA6D81FB944C}" srcOrd="0" destOrd="0" presId="urn:microsoft.com/office/officeart/2005/8/layout/orgChart1"/>
    <dgm:cxn modelId="{08E518C8-654B-4A33-8B0E-AD6A9DEE66F1}" type="presParOf" srcId="{56C7CD05-6939-4A18-AC18-BA6D81FB944C}" destId="{5C8A5E9C-E1FD-4E85-A155-4228A593ADF3}" srcOrd="0" destOrd="0" presId="urn:microsoft.com/office/officeart/2005/8/layout/orgChart1"/>
    <dgm:cxn modelId="{61E512DB-0416-4817-975C-C760C0C2E133}" type="presParOf" srcId="{56C7CD05-6939-4A18-AC18-BA6D81FB944C}" destId="{318AFCE5-B326-46B8-8BB3-A049FEE8A9C5}" srcOrd="1" destOrd="0" presId="urn:microsoft.com/office/officeart/2005/8/layout/orgChart1"/>
    <dgm:cxn modelId="{3FF4FFF3-4CDA-4443-9ED4-BC501DF72932}" type="presParOf" srcId="{2C370CC0-6A08-4A1B-94C1-24C52F0B8D17}" destId="{3C9FB36D-FA66-486A-A7B9-DF366E17011C}" srcOrd="1" destOrd="0" presId="urn:microsoft.com/office/officeart/2005/8/layout/orgChart1"/>
    <dgm:cxn modelId="{1ED73596-3609-46AA-A397-CCCDBEFD49C0}" type="presParOf" srcId="{2C370CC0-6A08-4A1B-94C1-24C52F0B8D17}" destId="{34902FD0-54EB-4DAF-96AF-4664C5952A9F}" srcOrd="2" destOrd="0" presId="urn:microsoft.com/office/officeart/2005/8/layout/orgChart1"/>
    <dgm:cxn modelId="{9C0C3205-8D59-4B40-920A-0E044FD62F6B}" type="presParOf" srcId="{7A13939A-18D7-4BC4-AE09-E6FC3B98559B}" destId="{008BB191-50D4-463C-B3A2-B694506CC2E9}" srcOrd="2" destOrd="0" presId="urn:microsoft.com/office/officeart/2005/8/layout/orgChart1"/>
    <dgm:cxn modelId="{57A3037F-5ECA-41CF-852B-20428C4663EC}" type="presParOf" srcId="{63CA4AC1-B47D-45D3-A85D-D509D5E17235}" destId="{E64AE5FD-06D0-40BD-AF77-618A04DC3EA7}" srcOrd="2" destOrd="0" presId="urn:microsoft.com/office/officeart/2005/8/layout/orgChart1"/>
    <dgm:cxn modelId="{B426E16F-9FCF-4689-B722-509787EAA492}" type="presParOf" srcId="{63CA4AC1-B47D-45D3-A85D-D509D5E17235}" destId="{5BCB9200-E0D8-48B7-B0DE-D3821AA038C3}" srcOrd="3" destOrd="0" presId="urn:microsoft.com/office/officeart/2005/8/layout/orgChart1"/>
    <dgm:cxn modelId="{A1FE698C-991A-473E-91EF-9DC99CD13211}" type="presParOf" srcId="{5BCB9200-E0D8-48B7-B0DE-D3821AA038C3}" destId="{9D359BE2-5C48-43EA-A4B2-B3F16EED90FD}" srcOrd="0" destOrd="0" presId="urn:microsoft.com/office/officeart/2005/8/layout/orgChart1"/>
    <dgm:cxn modelId="{F563F6FC-F652-43A7-A6CB-678532E16615}" type="presParOf" srcId="{9D359BE2-5C48-43EA-A4B2-B3F16EED90FD}" destId="{C3C46346-D79B-48F6-B183-0B92E5742653}" srcOrd="0" destOrd="0" presId="urn:microsoft.com/office/officeart/2005/8/layout/orgChart1"/>
    <dgm:cxn modelId="{54F58AD7-E3B1-40E3-9654-592C1BF6DCC2}" type="presParOf" srcId="{9D359BE2-5C48-43EA-A4B2-B3F16EED90FD}" destId="{213E5B69-E9B7-4D4E-A7E7-6019099C57C4}" srcOrd="1" destOrd="0" presId="urn:microsoft.com/office/officeart/2005/8/layout/orgChart1"/>
    <dgm:cxn modelId="{CD951B50-54D1-4F60-84A3-E87ACE895765}" type="presParOf" srcId="{5BCB9200-E0D8-48B7-B0DE-D3821AA038C3}" destId="{44ADED94-46E5-45C2-B6F6-B0C54EF2D515}" srcOrd="1" destOrd="0" presId="urn:microsoft.com/office/officeart/2005/8/layout/orgChart1"/>
    <dgm:cxn modelId="{14E0AF21-538D-4CBB-B8A9-61268394FE1F}" type="presParOf" srcId="{44ADED94-46E5-45C2-B6F6-B0C54EF2D515}" destId="{5243E4A8-D049-4DFF-A294-AD1CA7C3A1B2}" srcOrd="0" destOrd="0" presId="urn:microsoft.com/office/officeart/2005/8/layout/orgChart1"/>
    <dgm:cxn modelId="{16E3751A-0A26-46B6-B728-D6F537770FE4}" type="presParOf" srcId="{44ADED94-46E5-45C2-B6F6-B0C54EF2D515}" destId="{1F8CD6D9-716C-4FEB-9321-4A71E724D309}" srcOrd="1" destOrd="0" presId="urn:microsoft.com/office/officeart/2005/8/layout/orgChart1"/>
    <dgm:cxn modelId="{8B0E4010-3022-4BE9-A3B3-1817B2A505E3}" type="presParOf" srcId="{1F8CD6D9-716C-4FEB-9321-4A71E724D309}" destId="{5588E1A7-06E7-4050-BC80-6DC23BB3D3DA}" srcOrd="0" destOrd="0" presId="urn:microsoft.com/office/officeart/2005/8/layout/orgChart1"/>
    <dgm:cxn modelId="{42B2CDCD-66B9-427B-BF80-26DA2C95B88C}" type="presParOf" srcId="{5588E1A7-06E7-4050-BC80-6DC23BB3D3DA}" destId="{5BA5AA72-5A1D-421A-A1BF-C763161CF9A1}" srcOrd="0" destOrd="0" presId="urn:microsoft.com/office/officeart/2005/8/layout/orgChart1"/>
    <dgm:cxn modelId="{747FF2C2-014F-418F-8F27-DF7671B9F0EF}" type="presParOf" srcId="{5588E1A7-06E7-4050-BC80-6DC23BB3D3DA}" destId="{F2228FF9-5D50-4870-AC72-0B1C2F47D0AB}" srcOrd="1" destOrd="0" presId="urn:microsoft.com/office/officeart/2005/8/layout/orgChart1"/>
    <dgm:cxn modelId="{DEEE47D5-FBAF-4F52-A3E7-31B8DAE1CCCF}" type="presParOf" srcId="{1F8CD6D9-716C-4FEB-9321-4A71E724D309}" destId="{AABD508C-87FD-4BC9-9475-E4CE5EEF8E1E}" srcOrd="1" destOrd="0" presId="urn:microsoft.com/office/officeart/2005/8/layout/orgChart1"/>
    <dgm:cxn modelId="{DB98DCC5-CBF3-41D7-BCFC-2DA9EBB234FB}" type="presParOf" srcId="{1F8CD6D9-716C-4FEB-9321-4A71E724D309}" destId="{C07314E9-BB5E-47C3-8FE5-7717F3D999BF}" srcOrd="2" destOrd="0" presId="urn:microsoft.com/office/officeart/2005/8/layout/orgChart1"/>
    <dgm:cxn modelId="{D8218C4D-B371-4D3A-800C-B2605688DF95}" type="presParOf" srcId="{44ADED94-46E5-45C2-B6F6-B0C54EF2D515}" destId="{4E6E40AA-2C8E-4E3C-BD98-CA8829AA169C}" srcOrd="2" destOrd="0" presId="urn:microsoft.com/office/officeart/2005/8/layout/orgChart1"/>
    <dgm:cxn modelId="{7DE1924F-EB6E-42B9-BF98-1C2A725E070A}" type="presParOf" srcId="{44ADED94-46E5-45C2-B6F6-B0C54EF2D515}" destId="{82E08072-5D8D-4AA4-8CD8-949B41577C4C}" srcOrd="3" destOrd="0" presId="urn:microsoft.com/office/officeart/2005/8/layout/orgChart1"/>
    <dgm:cxn modelId="{91FCC9BB-A176-4C41-8D9F-E8BB09FB9A2E}" type="presParOf" srcId="{82E08072-5D8D-4AA4-8CD8-949B41577C4C}" destId="{5E61B668-A59B-463D-8F1E-600F64F56653}" srcOrd="0" destOrd="0" presId="urn:microsoft.com/office/officeart/2005/8/layout/orgChart1"/>
    <dgm:cxn modelId="{A22D427F-93ED-4C91-B033-5AD518CF860F}" type="presParOf" srcId="{5E61B668-A59B-463D-8F1E-600F64F56653}" destId="{F91F7AD4-8D77-4758-AFC0-3684FA3E46BF}" srcOrd="0" destOrd="0" presId="urn:microsoft.com/office/officeart/2005/8/layout/orgChart1"/>
    <dgm:cxn modelId="{1174D116-C3C8-4232-A3A6-5AB952DA85FD}" type="presParOf" srcId="{5E61B668-A59B-463D-8F1E-600F64F56653}" destId="{ADF92E91-784B-4E27-B168-C13044E560D2}" srcOrd="1" destOrd="0" presId="urn:microsoft.com/office/officeart/2005/8/layout/orgChart1"/>
    <dgm:cxn modelId="{C789D108-BDCD-4F1E-8173-DE9622C32107}" type="presParOf" srcId="{82E08072-5D8D-4AA4-8CD8-949B41577C4C}" destId="{94359264-331C-4568-8803-5CDEEE829E4D}" srcOrd="1" destOrd="0" presId="urn:microsoft.com/office/officeart/2005/8/layout/orgChart1"/>
    <dgm:cxn modelId="{353518B2-86A9-480A-8B28-9654F32B2789}" type="presParOf" srcId="{82E08072-5D8D-4AA4-8CD8-949B41577C4C}" destId="{C94AA54B-5E95-406F-93BD-281068C69FEC}" srcOrd="2" destOrd="0" presId="urn:microsoft.com/office/officeart/2005/8/layout/orgChart1"/>
    <dgm:cxn modelId="{238E9B8E-D9AB-493B-B3CB-31B24CB7BB30}" type="presParOf" srcId="{5BCB9200-E0D8-48B7-B0DE-D3821AA038C3}" destId="{554F282E-5607-47DE-B93F-89D58D122CD8}" srcOrd="2" destOrd="0" presId="urn:microsoft.com/office/officeart/2005/8/layout/orgChart1"/>
    <dgm:cxn modelId="{A9A0A177-D398-495D-AB57-7D5959639713}" type="presParOf" srcId="{63CA4AC1-B47D-45D3-A85D-D509D5E17235}" destId="{29890415-41D7-4D84-86E5-A5EAF093CDF8}" srcOrd="4" destOrd="0" presId="urn:microsoft.com/office/officeart/2005/8/layout/orgChart1"/>
    <dgm:cxn modelId="{C7F20FA4-0F3D-4D54-A41E-1265A1C6DBFB}" type="presParOf" srcId="{63CA4AC1-B47D-45D3-A85D-D509D5E17235}" destId="{AE0017F1-A696-42FF-8D19-6C14F18B28E8}" srcOrd="5" destOrd="0" presId="urn:microsoft.com/office/officeart/2005/8/layout/orgChart1"/>
    <dgm:cxn modelId="{8DE80AD4-A50E-465B-8468-FDF9AA59EA6E}" type="presParOf" srcId="{AE0017F1-A696-42FF-8D19-6C14F18B28E8}" destId="{3B1525B0-2163-4A81-8E8A-62129B548770}" srcOrd="0" destOrd="0" presId="urn:microsoft.com/office/officeart/2005/8/layout/orgChart1"/>
    <dgm:cxn modelId="{1A279587-E094-4B0C-9E21-ED80C45B5505}" type="presParOf" srcId="{3B1525B0-2163-4A81-8E8A-62129B548770}" destId="{EEB402A5-8033-4212-9F73-967EE854DDD0}" srcOrd="0" destOrd="0" presId="urn:microsoft.com/office/officeart/2005/8/layout/orgChart1"/>
    <dgm:cxn modelId="{D387249E-8798-4FD9-89EC-3C1D8F92F4C1}" type="presParOf" srcId="{3B1525B0-2163-4A81-8E8A-62129B548770}" destId="{904AF517-1658-464D-82C5-B2750E9162DC}" srcOrd="1" destOrd="0" presId="urn:microsoft.com/office/officeart/2005/8/layout/orgChart1"/>
    <dgm:cxn modelId="{077ED0C7-3186-4194-A81E-1F33E689E7AB}" type="presParOf" srcId="{AE0017F1-A696-42FF-8D19-6C14F18B28E8}" destId="{BE193F74-DA7B-4992-A7EF-5470789F2D0C}" srcOrd="1" destOrd="0" presId="urn:microsoft.com/office/officeart/2005/8/layout/orgChart1"/>
    <dgm:cxn modelId="{5462772A-1C3C-4755-A031-2381CB743CFC}" type="presParOf" srcId="{BE193F74-DA7B-4992-A7EF-5470789F2D0C}" destId="{D754C918-4E2B-4A0A-96A7-5751265B2485}" srcOrd="0" destOrd="0" presId="urn:microsoft.com/office/officeart/2005/8/layout/orgChart1"/>
    <dgm:cxn modelId="{9C84E28A-D7AD-44EB-AD74-A5C09C305EC8}" type="presParOf" srcId="{BE193F74-DA7B-4992-A7EF-5470789F2D0C}" destId="{C8CC748F-401E-4734-B2B2-9544272E9F70}" srcOrd="1" destOrd="0" presId="urn:microsoft.com/office/officeart/2005/8/layout/orgChart1"/>
    <dgm:cxn modelId="{303E3368-6A1A-44A1-88EB-6E30A10C91FA}" type="presParOf" srcId="{C8CC748F-401E-4734-B2B2-9544272E9F70}" destId="{096301AC-B06E-4026-BFCB-F60B219B0F83}" srcOrd="0" destOrd="0" presId="urn:microsoft.com/office/officeart/2005/8/layout/orgChart1"/>
    <dgm:cxn modelId="{E03A992D-99E3-4330-99FD-332BA541E3A0}" type="presParOf" srcId="{096301AC-B06E-4026-BFCB-F60B219B0F83}" destId="{81676CDE-4239-4A41-985A-64BD33DC5139}" srcOrd="0" destOrd="0" presId="urn:microsoft.com/office/officeart/2005/8/layout/orgChart1"/>
    <dgm:cxn modelId="{50B27436-EB12-4A5C-9D05-74E2EB4C92FD}" type="presParOf" srcId="{096301AC-B06E-4026-BFCB-F60B219B0F83}" destId="{CBF5708E-2036-49E8-9A7A-811A73BEEBED}" srcOrd="1" destOrd="0" presId="urn:microsoft.com/office/officeart/2005/8/layout/orgChart1"/>
    <dgm:cxn modelId="{2F68CA8B-74F0-4140-8EEE-30F371536399}" type="presParOf" srcId="{C8CC748F-401E-4734-B2B2-9544272E9F70}" destId="{5029A126-5AF4-46FF-B104-1AC730E7246B}" srcOrd="1" destOrd="0" presId="urn:microsoft.com/office/officeart/2005/8/layout/orgChart1"/>
    <dgm:cxn modelId="{3C45838D-5225-44E5-840C-2C2148D29A04}" type="presParOf" srcId="{C8CC748F-401E-4734-B2B2-9544272E9F70}" destId="{79646111-6397-43A7-A06B-FBE88A0A545D}" srcOrd="2" destOrd="0" presId="urn:microsoft.com/office/officeart/2005/8/layout/orgChart1"/>
    <dgm:cxn modelId="{E239EEE8-7E07-40A1-85B1-DAF93313D10C}" type="presParOf" srcId="{BE193F74-DA7B-4992-A7EF-5470789F2D0C}" destId="{98A4DC56-87B5-42DE-878E-08F3BEC9048A}" srcOrd="2" destOrd="0" presId="urn:microsoft.com/office/officeart/2005/8/layout/orgChart1"/>
    <dgm:cxn modelId="{4E697D89-C84E-44A2-85B9-FE975642D7AB}" type="presParOf" srcId="{BE193F74-DA7B-4992-A7EF-5470789F2D0C}" destId="{985867D2-9516-4FC5-8152-F0BE810D1109}" srcOrd="3" destOrd="0" presId="urn:microsoft.com/office/officeart/2005/8/layout/orgChart1"/>
    <dgm:cxn modelId="{42E83E9D-1891-46A0-B1FA-28600CC02A4F}" type="presParOf" srcId="{985867D2-9516-4FC5-8152-F0BE810D1109}" destId="{4A70EC5B-3B79-4570-B2D0-197F31B81300}" srcOrd="0" destOrd="0" presId="urn:microsoft.com/office/officeart/2005/8/layout/orgChart1"/>
    <dgm:cxn modelId="{6A3743BD-9B4C-48EE-9383-427B42A66A92}" type="presParOf" srcId="{4A70EC5B-3B79-4570-B2D0-197F31B81300}" destId="{6B20E69A-12F8-4F06-A505-FFEF50338F7D}" srcOrd="0" destOrd="0" presId="urn:microsoft.com/office/officeart/2005/8/layout/orgChart1"/>
    <dgm:cxn modelId="{0419B8D6-923B-4B95-BE9C-117B9DE66347}" type="presParOf" srcId="{4A70EC5B-3B79-4570-B2D0-197F31B81300}" destId="{225026EC-B6CD-483A-8E9A-3A763B5FFE2A}" srcOrd="1" destOrd="0" presId="urn:microsoft.com/office/officeart/2005/8/layout/orgChart1"/>
    <dgm:cxn modelId="{45D72B92-8650-42AB-9B23-881AD787269E}" type="presParOf" srcId="{985867D2-9516-4FC5-8152-F0BE810D1109}" destId="{5F3913B5-8436-4AC7-A1F3-B19FB51FFF91}" srcOrd="1" destOrd="0" presId="urn:microsoft.com/office/officeart/2005/8/layout/orgChart1"/>
    <dgm:cxn modelId="{7387FE89-8964-4907-BE68-E51ACE9287A1}" type="presParOf" srcId="{985867D2-9516-4FC5-8152-F0BE810D1109}" destId="{EED27B7B-127A-4B12-8F87-584C4623AF21}" srcOrd="2" destOrd="0" presId="urn:microsoft.com/office/officeart/2005/8/layout/orgChart1"/>
    <dgm:cxn modelId="{7C0E2F04-CC46-4962-A475-ADE71FEC713C}" type="presParOf" srcId="{BE193F74-DA7B-4992-A7EF-5470789F2D0C}" destId="{FD4143FD-34D7-4BA3-8834-67C0C84022CE}" srcOrd="4" destOrd="0" presId="urn:microsoft.com/office/officeart/2005/8/layout/orgChart1"/>
    <dgm:cxn modelId="{0DD7CDA1-258E-4513-907F-9A8AF87FF2C9}" type="presParOf" srcId="{BE193F74-DA7B-4992-A7EF-5470789F2D0C}" destId="{68FB9AF2-DDD8-4017-80F3-790BECA9D8DA}" srcOrd="5" destOrd="0" presId="urn:microsoft.com/office/officeart/2005/8/layout/orgChart1"/>
    <dgm:cxn modelId="{0B813BE6-ADF1-4A8A-8FE1-5D934A308773}" type="presParOf" srcId="{68FB9AF2-DDD8-4017-80F3-790BECA9D8DA}" destId="{74DF8F32-000F-483E-80D1-5E42D5529C0A}" srcOrd="0" destOrd="0" presId="urn:microsoft.com/office/officeart/2005/8/layout/orgChart1"/>
    <dgm:cxn modelId="{E1C2BF74-B382-4C81-9138-630064D82186}" type="presParOf" srcId="{74DF8F32-000F-483E-80D1-5E42D5529C0A}" destId="{741C2A10-994B-4519-8B87-178D10181133}" srcOrd="0" destOrd="0" presId="urn:microsoft.com/office/officeart/2005/8/layout/orgChart1"/>
    <dgm:cxn modelId="{A0D8409C-32A6-4F4B-8CF0-B0C2B9C39A73}" type="presParOf" srcId="{74DF8F32-000F-483E-80D1-5E42D5529C0A}" destId="{B51A1708-CA70-44FD-A7A9-3A60CB1E242B}" srcOrd="1" destOrd="0" presId="urn:microsoft.com/office/officeart/2005/8/layout/orgChart1"/>
    <dgm:cxn modelId="{D00130AE-DAC3-4B3C-9F52-746D182C87B1}" type="presParOf" srcId="{68FB9AF2-DDD8-4017-80F3-790BECA9D8DA}" destId="{4E5C82F7-F071-4D99-8059-3F4154A52B32}" srcOrd="1" destOrd="0" presId="urn:microsoft.com/office/officeart/2005/8/layout/orgChart1"/>
    <dgm:cxn modelId="{7650F03A-3D18-4028-B84A-F42361E92952}" type="presParOf" srcId="{68FB9AF2-DDD8-4017-80F3-790BECA9D8DA}" destId="{F9AD79C1-6259-474B-8636-9B86E9C54D0A}" srcOrd="2" destOrd="0" presId="urn:microsoft.com/office/officeart/2005/8/layout/orgChart1"/>
    <dgm:cxn modelId="{79AB07D6-1347-4262-BB1D-4F80BDC0005C}" type="presParOf" srcId="{AE0017F1-A696-42FF-8D19-6C14F18B28E8}" destId="{3418C0BD-5312-4B5D-94EE-28D10E93D8AA}" srcOrd="2" destOrd="0" presId="urn:microsoft.com/office/officeart/2005/8/layout/orgChart1"/>
    <dgm:cxn modelId="{D36962AE-1997-4DF5-BDE4-76C331F24044}" type="presParOf" srcId="{63CA4AC1-B47D-45D3-A85D-D509D5E17235}" destId="{0B33356A-6AC1-4804-B595-0BBAA2A2BD17}" srcOrd="6" destOrd="0" presId="urn:microsoft.com/office/officeart/2005/8/layout/orgChart1"/>
    <dgm:cxn modelId="{A31AA7FA-6E96-4B8B-841C-235F30086E2A}" type="presParOf" srcId="{63CA4AC1-B47D-45D3-A85D-D509D5E17235}" destId="{BBF9ADF5-79A1-4755-96E4-E64803B6849F}" srcOrd="7" destOrd="0" presId="urn:microsoft.com/office/officeart/2005/8/layout/orgChart1"/>
    <dgm:cxn modelId="{A10DF8A8-F56E-457C-B732-142C5C7FF48D}" type="presParOf" srcId="{BBF9ADF5-79A1-4755-96E4-E64803B6849F}" destId="{BDCCEAF8-4F82-4149-9712-983C891A9B79}" srcOrd="0" destOrd="0" presId="urn:microsoft.com/office/officeart/2005/8/layout/orgChart1"/>
    <dgm:cxn modelId="{7C7EC127-0523-4838-B761-77DDED6A553D}" type="presParOf" srcId="{BDCCEAF8-4F82-4149-9712-983C891A9B79}" destId="{EDEE814B-CEBC-418D-823A-C947A89E5E3A}" srcOrd="0" destOrd="0" presId="urn:microsoft.com/office/officeart/2005/8/layout/orgChart1"/>
    <dgm:cxn modelId="{402E8430-A675-4890-8EEE-70DE7F332F6E}" type="presParOf" srcId="{BDCCEAF8-4F82-4149-9712-983C891A9B79}" destId="{7EA33C31-E14B-4472-8BDD-EBC1ED2AB28E}" srcOrd="1" destOrd="0" presId="urn:microsoft.com/office/officeart/2005/8/layout/orgChart1"/>
    <dgm:cxn modelId="{08EE7D29-8E6A-47E9-941B-21871DF3C4B1}" type="presParOf" srcId="{BBF9ADF5-79A1-4755-96E4-E64803B6849F}" destId="{8788FB6F-87A7-4C58-A7CC-6FFF62A41A93}" srcOrd="1" destOrd="0" presId="urn:microsoft.com/office/officeart/2005/8/layout/orgChart1"/>
    <dgm:cxn modelId="{E3CBDD17-EC1B-4E84-B833-11466AD1D3A1}" type="presParOf" srcId="{8788FB6F-87A7-4C58-A7CC-6FFF62A41A93}" destId="{9E853829-46AC-4720-8601-8C50E3C6EDBC}" srcOrd="0" destOrd="0" presId="urn:microsoft.com/office/officeart/2005/8/layout/orgChart1"/>
    <dgm:cxn modelId="{885893B5-940B-4AB1-83B6-502D55ADB486}" type="presParOf" srcId="{8788FB6F-87A7-4C58-A7CC-6FFF62A41A93}" destId="{78D0D06B-E050-444D-8C37-0B59B5888F0C}" srcOrd="1" destOrd="0" presId="urn:microsoft.com/office/officeart/2005/8/layout/orgChart1"/>
    <dgm:cxn modelId="{95F0960E-1582-4AA1-A019-DB0C90E8C966}" type="presParOf" srcId="{78D0D06B-E050-444D-8C37-0B59B5888F0C}" destId="{031A893F-C02F-4FD3-88DB-E995D101A4B6}" srcOrd="0" destOrd="0" presId="urn:microsoft.com/office/officeart/2005/8/layout/orgChart1"/>
    <dgm:cxn modelId="{3F52D407-7320-423A-A9D6-3F2AFF7D563C}" type="presParOf" srcId="{031A893F-C02F-4FD3-88DB-E995D101A4B6}" destId="{187BA5B1-AE5A-4916-B3A1-A0BDF302B93D}" srcOrd="0" destOrd="0" presId="urn:microsoft.com/office/officeart/2005/8/layout/orgChart1"/>
    <dgm:cxn modelId="{BB0A3BF4-4B3D-4F5A-8596-AF35EC261ABC}" type="presParOf" srcId="{031A893F-C02F-4FD3-88DB-E995D101A4B6}" destId="{CACA3DC1-7649-4612-9042-8326A03A440E}" srcOrd="1" destOrd="0" presId="urn:microsoft.com/office/officeart/2005/8/layout/orgChart1"/>
    <dgm:cxn modelId="{B3CC147C-53B2-427E-A7F3-396D8CD473C3}" type="presParOf" srcId="{78D0D06B-E050-444D-8C37-0B59B5888F0C}" destId="{CF1BA750-017E-4E8E-A9F3-E93BC5A2BC42}" srcOrd="1" destOrd="0" presId="urn:microsoft.com/office/officeart/2005/8/layout/orgChart1"/>
    <dgm:cxn modelId="{01424A67-52C2-4E86-8F6E-1D128228D161}" type="presParOf" srcId="{78D0D06B-E050-444D-8C37-0B59B5888F0C}" destId="{87D2CF38-DEDD-46BB-A98D-5F1AD72733F9}" srcOrd="2" destOrd="0" presId="urn:microsoft.com/office/officeart/2005/8/layout/orgChart1"/>
    <dgm:cxn modelId="{425FD8E6-2A67-491D-9476-5B9F02998B8E}" type="presParOf" srcId="{8788FB6F-87A7-4C58-A7CC-6FFF62A41A93}" destId="{BB6E5B8C-CFE0-4C04-9320-FFC3155FB874}" srcOrd="2" destOrd="0" presId="urn:microsoft.com/office/officeart/2005/8/layout/orgChart1"/>
    <dgm:cxn modelId="{10CB458B-CFE4-47B8-8322-EDE74B90E99D}" type="presParOf" srcId="{8788FB6F-87A7-4C58-A7CC-6FFF62A41A93}" destId="{50BEDA56-5DCD-4596-A5DC-67485066A72B}" srcOrd="3" destOrd="0" presId="urn:microsoft.com/office/officeart/2005/8/layout/orgChart1"/>
    <dgm:cxn modelId="{38A47878-30CE-4EEF-9587-3ED6A1947261}" type="presParOf" srcId="{50BEDA56-5DCD-4596-A5DC-67485066A72B}" destId="{3D55A4A2-F3C2-489D-BB6B-614B46D8DB9A}" srcOrd="0" destOrd="0" presId="urn:microsoft.com/office/officeart/2005/8/layout/orgChart1"/>
    <dgm:cxn modelId="{294154C0-DD95-44D7-BED3-35914CB8AC55}" type="presParOf" srcId="{3D55A4A2-F3C2-489D-BB6B-614B46D8DB9A}" destId="{8B3C0521-4770-4314-8920-22D3BE801F60}" srcOrd="0" destOrd="0" presId="urn:microsoft.com/office/officeart/2005/8/layout/orgChart1"/>
    <dgm:cxn modelId="{42A263C8-B3A2-40B6-B10C-4590E6A97316}" type="presParOf" srcId="{3D55A4A2-F3C2-489D-BB6B-614B46D8DB9A}" destId="{FDD7FE4A-FAAE-407B-8CA1-03BE85F8994D}" srcOrd="1" destOrd="0" presId="urn:microsoft.com/office/officeart/2005/8/layout/orgChart1"/>
    <dgm:cxn modelId="{5B56001A-1716-441F-B8A2-4640F33B01EC}" type="presParOf" srcId="{50BEDA56-5DCD-4596-A5DC-67485066A72B}" destId="{41F7F971-65F0-4054-8392-45EA9810E4C5}" srcOrd="1" destOrd="0" presId="urn:microsoft.com/office/officeart/2005/8/layout/orgChart1"/>
    <dgm:cxn modelId="{12E4B604-2A35-430B-8F64-BDB738A18734}" type="presParOf" srcId="{50BEDA56-5DCD-4596-A5DC-67485066A72B}" destId="{C3C32CFB-435F-46A6-92DC-D459D3E966CC}" srcOrd="2" destOrd="0" presId="urn:microsoft.com/office/officeart/2005/8/layout/orgChart1"/>
    <dgm:cxn modelId="{C18B2499-08FC-4AA9-8AEA-B39C1001256C}" type="presParOf" srcId="{8788FB6F-87A7-4C58-A7CC-6FFF62A41A93}" destId="{ED5641EB-4240-4ADF-9E95-49EE93491B5C}" srcOrd="4" destOrd="0" presId="urn:microsoft.com/office/officeart/2005/8/layout/orgChart1"/>
    <dgm:cxn modelId="{F64317F2-E54A-4490-AA7E-D7958CCD191C}" type="presParOf" srcId="{8788FB6F-87A7-4C58-A7CC-6FFF62A41A93}" destId="{EF9813ED-3A0A-4E19-AFE2-5834215CE810}" srcOrd="5" destOrd="0" presId="urn:microsoft.com/office/officeart/2005/8/layout/orgChart1"/>
    <dgm:cxn modelId="{F63BFEB9-A0E5-488C-911F-81D24136B71A}" type="presParOf" srcId="{EF9813ED-3A0A-4E19-AFE2-5834215CE810}" destId="{5A683532-1792-4C7B-ACB7-64CC69360CD5}" srcOrd="0" destOrd="0" presId="urn:microsoft.com/office/officeart/2005/8/layout/orgChart1"/>
    <dgm:cxn modelId="{58815AB1-A514-48B3-BACE-84E51444271B}" type="presParOf" srcId="{5A683532-1792-4C7B-ACB7-64CC69360CD5}" destId="{E2FF3160-D502-4B70-A836-1DEE76C8CF37}" srcOrd="0" destOrd="0" presId="urn:microsoft.com/office/officeart/2005/8/layout/orgChart1"/>
    <dgm:cxn modelId="{5E62AA2E-1F31-4355-83BB-5B69C72FE6A9}" type="presParOf" srcId="{5A683532-1792-4C7B-ACB7-64CC69360CD5}" destId="{B69222A3-3E43-43BB-99BD-74C5D990259B}" srcOrd="1" destOrd="0" presId="urn:microsoft.com/office/officeart/2005/8/layout/orgChart1"/>
    <dgm:cxn modelId="{7246FAC7-E471-4918-8735-5F9A4248F720}" type="presParOf" srcId="{EF9813ED-3A0A-4E19-AFE2-5834215CE810}" destId="{C343772B-E984-4777-A7F8-DDD16ED2DF0F}" srcOrd="1" destOrd="0" presId="urn:microsoft.com/office/officeart/2005/8/layout/orgChart1"/>
    <dgm:cxn modelId="{E828C23A-8564-4BE2-B8C7-F4BA2254EDA7}" type="presParOf" srcId="{EF9813ED-3A0A-4E19-AFE2-5834215CE810}" destId="{2A383C78-C488-4446-AFCC-BA59556545DE}" srcOrd="2" destOrd="0" presId="urn:microsoft.com/office/officeart/2005/8/layout/orgChart1"/>
    <dgm:cxn modelId="{16C4E949-371A-4358-95DE-7161320E6041}" type="presParOf" srcId="{BBF9ADF5-79A1-4755-96E4-E64803B6849F}" destId="{4BAFE718-481E-41AD-BC12-7E7E41CCCC23}" srcOrd="2" destOrd="0" presId="urn:microsoft.com/office/officeart/2005/8/layout/orgChart1"/>
    <dgm:cxn modelId="{5CCB0EA6-223F-45C4-936A-53104BBF330A}" type="presParOf" srcId="{63CA4AC1-B47D-45D3-A85D-D509D5E17235}" destId="{8F6AB371-7054-48E1-9152-E880FC8AA62A}" srcOrd="8" destOrd="0" presId="urn:microsoft.com/office/officeart/2005/8/layout/orgChart1"/>
    <dgm:cxn modelId="{5E804878-043C-4173-8F68-2D534B60D31B}" type="presParOf" srcId="{63CA4AC1-B47D-45D3-A85D-D509D5E17235}" destId="{7B3ABEC8-8931-40F2-B487-2E75D62040CF}" srcOrd="9" destOrd="0" presId="urn:microsoft.com/office/officeart/2005/8/layout/orgChart1"/>
    <dgm:cxn modelId="{ED3DDEA0-373C-46B0-9A8F-FE3AF7A97B8C}" type="presParOf" srcId="{7B3ABEC8-8931-40F2-B487-2E75D62040CF}" destId="{BFFE10DB-FE33-4380-821A-FEF551ABE768}" srcOrd="0" destOrd="0" presId="urn:microsoft.com/office/officeart/2005/8/layout/orgChart1"/>
    <dgm:cxn modelId="{6C105A44-0D32-498D-B5D8-17A678EA6FA7}" type="presParOf" srcId="{BFFE10DB-FE33-4380-821A-FEF551ABE768}" destId="{86711B4B-673E-4889-87E6-5BE1AE0C1E5C}" srcOrd="0" destOrd="0" presId="urn:microsoft.com/office/officeart/2005/8/layout/orgChart1"/>
    <dgm:cxn modelId="{22C2D48E-E28C-4198-BF2E-7C02FFF23152}" type="presParOf" srcId="{BFFE10DB-FE33-4380-821A-FEF551ABE768}" destId="{0161A0C7-A3B1-4F58-AA38-48D82320D6B8}" srcOrd="1" destOrd="0" presId="urn:microsoft.com/office/officeart/2005/8/layout/orgChart1"/>
    <dgm:cxn modelId="{AF0F334B-3D05-42EC-80D6-E393DDE9B106}" type="presParOf" srcId="{7B3ABEC8-8931-40F2-B487-2E75D62040CF}" destId="{1E80D491-F32F-4377-A6A0-3F34A3600C92}" srcOrd="1" destOrd="0" presId="urn:microsoft.com/office/officeart/2005/8/layout/orgChart1"/>
    <dgm:cxn modelId="{5469F868-1C23-430A-AA05-AA573398B736}" type="presParOf" srcId="{1E80D491-F32F-4377-A6A0-3F34A3600C92}" destId="{66943E7B-8848-45D0-B15B-4EEAE5EF717C}" srcOrd="0" destOrd="0" presId="urn:microsoft.com/office/officeart/2005/8/layout/orgChart1"/>
    <dgm:cxn modelId="{7E795BCE-2254-4B6D-A5D3-99B1C7CC8ABB}" type="presParOf" srcId="{1E80D491-F32F-4377-A6A0-3F34A3600C92}" destId="{BE9DF59C-DD2D-4A38-BB46-24DBD71262C1}" srcOrd="1" destOrd="0" presId="urn:microsoft.com/office/officeart/2005/8/layout/orgChart1"/>
    <dgm:cxn modelId="{03F16882-4663-407B-B6F7-9FFFBE6B3DCC}" type="presParOf" srcId="{BE9DF59C-DD2D-4A38-BB46-24DBD71262C1}" destId="{AEB16D91-59CE-4D96-B526-E6C62987FC4F}" srcOrd="0" destOrd="0" presId="urn:microsoft.com/office/officeart/2005/8/layout/orgChart1"/>
    <dgm:cxn modelId="{E1051AFB-7158-44BF-BF71-A897C6A169A5}" type="presParOf" srcId="{AEB16D91-59CE-4D96-B526-E6C62987FC4F}" destId="{BB591DD9-3782-4175-A299-EAF40E221137}" srcOrd="0" destOrd="0" presId="urn:microsoft.com/office/officeart/2005/8/layout/orgChart1"/>
    <dgm:cxn modelId="{C8E74DCF-201F-4F6E-BA1E-D6B927C183B0}" type="presParOf" srcId="{AEB16D91-59CE-4D96-B526-E6C62987FC4F}" destId="{C62BA3FC-07E7-4C2C-A512-BC9BE1FE2527}" srcOrd="1" destOrd="0" presId="urn:microsoft.com/office/officeart/2005/8/layout/orgChart1"/>
    <dgm:cxn modelId="{8633DCD9-F313-4F3E-82F4-02C6E5C3E8FB}" type="presParOf" srcId="{BE9DF59C-DD2D-4A38-BB46-24DBD71262C1}" destId="{B087DE8E-080B-4250-8D7E-E65669CBB1AE}" srcOrd="1" destOrd="0" presId="urn:microsoft.com/office/officeart/2005/8/layout/orgChart1"/>
    <dgm:cxn modelId="{CC34ED28-CC70-4A03-AEF5-62ECB79C3A97}" type="presParOf" srcId="{BE9DF59C-DD2D-4A38-BB46-24DBD71262C1}" destId="{2BAE1474-AF21-454F-86D1-4EC1575DEA10}" srcOrd="2" destOrd="0" presId="urn:microsoft.com/office/officeart/2005/8/layout/orgChart1"/>
    <dgm:cxn modelId="{B420011D-9D04-4F73-BA81-2F33A179EC50}" type="presParOf" srcId="{1E80D491-F32F-4377-A6A0-3F34A3600C92}" destId="{4EFC9959-B9E0-4AA6-9A57-A58715DF9CF1}" srcOrd="2" destOrd="0" presId="urn:microsoft.com/office/officeart/2005/8/layout/orgChart1"/>
    <dgm:cxn modelId="{6E35C733-B2F5-4AF2-A81B-1984FE121151}" type="presParOf" srcId="{1E80D491-F32F-4377-A6A0-3F34A3600C92}" destId="{16E4888A-F107-4E9A-A131-BB445CA86F9F}" srcOrd="3" destOrd="0" presId="urn:microsoft.com/office/officeart/2005/8/layout/orgChart1"/>
    <dgm:cxn modelId="{FFDD0E36-3B54-47EC-BFD5-944DDDD72C37}" type="presParOf" srcId="{16E4888A-F107-4E9A-A131-BB445CA86F9F}" destId="{F2B23938-10F5-4B7B-BC6E-7D46C5362B50}" srcOrd="0" destOrd="0" presId="urn:microsoft.com/office/officeart/2005/8/layout/orgChart1"/>
    <dgm:cxn modelId="{D26A9A8C-6323-4CCE-9D96-2EF846E5B662}" type="presParOf" srcId="{F2B23938-10F5-4B7B-BC6E-7D46C5362B50}" destId="{229D1815-4DF0-445D-B577-C94DE6DCF4F4}" srcOrd="0" destOrd="0" presId="urn:microsoft.com/office/officeart/2005/8/layout/orgChart1"/>
    <dgm:cxn modelId="{0DD4F2B4-9F2D-452B-8A66-7E192607A63C}" type="presParOf" srcId="{F2B23938-10F5-4B7B-BC6E-7D46C5362B50}" destId="{9E8121E7-2C62-4114-B068-1775627953FC}" srcOrd="1" destOrd="0" presId="urn:microsoft.com/office/officeart/2005/8/layout/orgChart1"/>
    <dgm:cxn modelId="{135C7CBC-57B6-4A9C-970A-6E51663123A9}" type="presParOf" srcId="{16E4888A-F107-4E9A-A131-BB445CA86F9F}" destId="{700E6B23-D738-4781-A79A-0CD7F15D9AA8}" srcOrd="1" destOrd="0" presId="urn:microsoft.com/office/officeart/2005/8/layout/orgChart1"/>
    <dgm:cxn modelId="{354D1FF3-8E3C-4527-B04E-16D1E2C8C4BB}" type="presParOf" srcId="{16E4888A-F107-4E9A-A131-BB445CA86F9F}" destId="{460E017D-5360-44E6-BDFF-5E734E9E441F}" srcOrd="2" destOrd="0" presId="urn:microsoft.com/office/officeart/2005/8/layout/orgChart1"/>
    <dgm:cxn modelId="{CE8D0F08-B42F-4407-AED1-224CE0BEC86C}" type="presParOf" srcId="{1E80D491-F32F-4377-A6A0-3F34A3600C92}" destId="{12CEBDD0-3C82-47DC-99A5-8C6C124E5679}" srcOrd="4" destOrd="0" presId="urn:microsoft.com/office/officeart/2005/8/layout/orgChart1"/>
    <dgm:cxn modelId="{C310D22F-14C4-4462-98FA-F8994D960585}" type="presParOf" srcId="{1E80D491-F32F-4377-A6A0-3F34A3600C92}" destId="{531D1B03-1496-4070-B7EC-94DD184BB096}" srcOrd="5" destOrd="0" presId="urn:microsoft.com/office/officeart/2005/8/layout/orgChart1"/>
    <dgm:cxn modelId="{F7F4A82E-ABF9-46EB-A91A-CBAC4A5EEA5E}" type="presParOf" srcId="{531D1B03-1496-4070-B7EC-94DD184BB096}" destId="{2FFD0F09-38D4-42BF-8B4C-AEF0C474D377}" srcOrd="0" destOrd="0" presId="urn:microsoft.com/office/officeart/2005/8/layout/orgChart1"/>
    <dgm:cxn modelId="{AC7CF75F-25B4-493C-893D-3B984F093783}" type="presParOf" srcId="{2FFD0F09-38D4-42BF-8B4C-AEF0C474D377}" destId="{D39D7418-A038-4EC4-A9FD-4E48D046F68D}" srcOrd="0" destOrd="0" presId="urn:microsoft.com/office/officeart/2005/8/layout/orgChart1"/>
    <dgm:cxn modelId="{6686E172-A4BE-4A25-8AA7-CB512B585287}" type="presParOf" srcId="{2FFD0F09-38D4-42BF-8B4C-AEF0C474D377}" destId="{26B71AC4-F150-4776-B560-DC370650F836}" srcOrd="1" destOrd="0" presId="urn:microsoft.com/office/officeart/2005/8/layout/orgChart1"/>
    <dgm:cxn modelId="{F59B5D68-646B-4B3E-99D3-A9B3E5A7096D}" type="presParOf" srcId="{531D1B03-1496-4070-B7EC-94DD184BB096}" destId="{5087D87F-D6DE-4605-A1A9-6B625CD93AAD}" srcOrd="1" destOrd="0" presId="urn:microsoft.com/office/officeart/2005/8/layout/orgChart1"/>
    <dgm:cxn modelId="{0050095F-47E8-4564-886D-7EDD5EB55C25}" type="presParOf" srcId="{531D1B03-1496-4070-B7EC-94DD184BB096}" destId="{CD92DB5B-7E21-45BA-8CB0-F345BE0C66FA}" srcOrd="2" destOrd="0" presId="urn:microsoft.com/office/officeart/2005/8/layout/orgChart1"/>
    <dgm:cxn modelId="{313D4300-2557-445A-A24E-9BFF011D965B}" type="presParOf" srcId="{7B3ABEC8-8931-40F2-B487-2E75D62040CF}" destId="{1D7B9B50-6817-45F9-BC62-CB0E480640D9}" srcOrd="2" destOrd="0" presId="urn:microsoft.com/office/officeart/2005/8/layout/orgChart1"/>
    <dgm:cxn modelId="{9BFBBA34-88E5-40B6-AED3-AB9DAC703F87}" type="presParOf" srcId="{4E10E9DC-2A02-49D2-86B1-963E00370F2B}" destId="{4725C9B1-02F2-48C9-9126-F402DA81008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0B85434-E313-48B3-BF7E-1E654B1339BF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BD55353-9BFB-47C7-AACC-CF2C7B0B5BBB}">
      <dgm:prSet phldrT="[Текст]"/>
      <dgm:spPr>
        <a:solidFill>
          <a:schemeClr val="bg1"/>
        </a:solidFill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chemeClr val="bg2">
                  <a:lumMod val="50000"/>
                </a:schemeClr>
              </a:solidFill>
            </a:rPr>
            <a:t>1</a:t>
          </a:r>
          <a:endParaRPr lang="ru-RU" dirty="0">
            <a:solidFill>
              <a:schemeClr val="bg2">
                <a:lumMod val="50000"/>
              </a:schemeClr>
            </a:solidFill>
          </a:endParaRPr>
        </a:p>
      </dgm:t>
    </dgm:pt>
    <dgm:pt modelId="{7344DB0D-A3F0-4F29-9D4D-1D6D4F959995}" type="parTrans" cxnId="{60C80926-154A-4083-B556-958C29C0E95F}">
      <dgm:prSet/>
      <dgm:spPr/>
      <dgm:t>
        <a:bodyPr/>
        <a:lstStyle/>
        <a:p>
          <a:endParaRPr lang="ru-RU"/>
        </a:p>
      </dgm:t>
    </dgm:pt>
    <dgm:pt modelId="{894EC958-C17B-4413-B2E1-9873AE27E95C}" type="sibTrans" cxnId="{60C80926-154A-4083-B556-958C29C0E95F}">
      <dgm:prSet/>
      <dgm:spPr/>
      <dgm:t>
        <a:bodyPr/>
        <a:lstStyle/>
        <a:p>
          <a:endParaRPr lang="ru-RU"/>
        </a:p>
      </dgm:t>
    </dgm:pt>
    <dgm:pt modelId="{3C0519DC-4F8D-4C60-B83A-E5442B9DDB89}">
      <dgm:prSet phldrT="[Текст]"/>
      <dgm:spPr>
        <a:solidFill>
          <a:schemeClr val="bg1"/>
        </a:solidFill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chemeClr val="bg2">
                  <a:lumMod val="50000"/>
                </a:schemeClr>
              </a:solidFill>
            </a:rPr>
            <a:t>2</a:t>
          </a:r>
          <a:endParaRPr lang="ru-RU" dirty="0">
            <a:solidFill>
              <a:schemeClr val="bg2">
                <a:lumMod val="50000"/>
              </a:schemeClr>
            </a:solidFill>
          </a:endParaRPr>
        </a:p>
      </dgm:t>
    </dgm:pt>
    <dgm:pt modelId="{2F64D59F-BEA6-4D49-AFC7-B9640F8763E0}" type="parTrans" cxnId="{E3FACB12-C718-4D93-999A-D697873F4118}">
      <dgm:prSet/>
      <dgm:spPr/>
      <dgm:t>
        <a:bodyPr/>
        <a:lstStyle/>
        <a:p>
          <a:endParaRPr lang="ru-RU"/>
        </a:p>
      </dgm:t>
    </dgm:pt>
    <dgm:pt modelId="{42CDEAA9-0533-4F37-87A6-499D7B67BA36}" type="sibTrans" cxnId="{E3FACB12-C718-4D93-999A-D697873F4118}">
      <dgm:prSet/>
      <dgm:spPr/>
      <dgm:t>
        <a:bodyPr/>
        <a:lstStyle/>
        <a:p>
          <a:endParaRPr lang="ru-RU"/>
        </a:p>
      </dgm:t>
    </dgm:pt>
    <dgm:pt modelId="{DCA31181-79CC-48D7-BA15-A0A178DB6525}">
      <dgm:prSet phldrT="[Текст]"/>
      <dgm:spPr>
        <a:solidFill>
          <a:schemeClr val="accent1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3</a:t>
          </a:r>
          <a:endParaRPr lang="ru-RU" dirty="0">
            <a:solidFill>
              <a:schemeClr val="bg1"/>
            </a:solidFill>
          </a:endParaRPr>
        </a:p>
      </dgm:t>
    </dgm:pt>
    <dgm:pt modelId="{81EAE234-8F09-4CA4-B500-978EA6BDFA77}" type="parTrans" cxnId="{F64930AC-6861-4926-B0D3-06502F1E02E9}">
      <dgm:prSet/>
      <dgm:spPr/>
      <dgm:t>
        <a:bodyPr/>
        <a:lstStyle/>
        <a:p>
          <a:endParaRPr lang="ru-RU"/>
        </a:p>
      </dgm:t>
    </dgm:pt>
    <dgm:pt modelId="{314F4021-8312-423C-B2E8-DF7BC588631E}" type="sibTrans" cxnId="{F64930AC-6861-4926-B0D3-06502F1E02E9}">
      <dgm:prSet/>
      <dgm:spPr/>
      <dgm:t>
        <a:bodyPr/>
        <a:lstStyle/>
        <a:p>
          <a:endParaRPr lang="ru-RU"/>
        </a:p>
      </dgm:t>
    </dgm:pt>
    <dgm:pt modelId="{D04278C5-25F4-4D13-A358-A93486BE21F2}">
      <dgm:prSet phldrT="[Текст]"/>
      <dgm:spPr>
        <a:noFill/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chemeClr val="bg2">
                  <a:lumMod val="50000"/>
                </a:schemeClr>
              </a:solidFill>
            </a:rPr>
            <a:t>4</a:t>
          </a:r>
          <a:endParaRPr lang="ru-RU" dirty="0">
            <a:solidFill>
              <a:schemeClr val="bg2">
                <a:lumMod val="50000"/>
              </a:schemeClr>
            </a:solidFill>
          </a:endParaRPr>
        </a:p>
      </dgm:t>
    </dgm:pt>
    <dgm:pt modelId="{BF637430-91C4-4B27-B501-2C0FF907A016}" type="parTrans" cxnId="{E68CD7F9-433D-4288-9469-C82D41BE690A}">
      <dgm:prSet/>
      <dgm:spPr/>
      <dgm:t>
        <a:bodyPr/>
        <a:lstStyle/>
        <a:p>
          <a:endParaRPr lang="ru-RU"/>
        </a:p>
      </dgm:t>
    </dgm:pt>
    <dgm:pt modelId="{DE1F7259-FC84-4317-A860-483A124BB930}" type="sibTrans" cxnId="{E68CD7F9-433D-4288-9469-C82D41BE690A}">
      <dgm:prSet/>
      <dgm:spPr/>
      <dgm:t>
        <a:bodyPr/>
        <a:lstStyle/>
        <a:p>
          <a:endParaRPr lang="ru-RU"/>
        </a:p>
      </dgm:t>
    </dgm:pt>
    <dgm:pt modelId="{B7187C1A-2CAC-4A28-A383-09F1DB67D5B8}" type="pres">
      <dgm:prSet presAssocID="{50B85434-E313-48B3-BF7E-1E654B1339BF}" presName="Name0" presStyleCnt="0">
        <dgm:presLayoutVars>
          <dgm:dir/>
          <dgm:animLvl val="lvl"/>
          <dgm:resizeHandles val="exact"/>
        </dgm:presLayoutVars>
      </dgm:prSet>
      <dgm:spPr/>
    </dgm:pt>
    <dgm:pt modelId="{6E46C158-CE3D-47DB-8C78-C76C2FA6AEF2}" type="pres">
      <dgm:prSet presAssocID="{BBD55353-9BFB-47C7-AACC-CF2C7B0B5BBB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F70746-66C2-4C2B-AEAF-34CAD1BDA1A8}" type="pres">
      <dgm:prSet presAssocID="{894EC958-C17B-4413-B2E1-9873AE27E95C}" presName="parTxOnlySpace" presStyleCnt="0"/>
      <dgm:spPr/>
    </dgm:pt>
    <dgm:pt modelId="{4DE5A1CE-1B84-441B-A6A3-34EF92C677A2}" type="pres">
      <dgm:prSet presAssocID="{3C0519DC-4F8D-4C60-B83A-E5442B9DDB89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0A861C-4C2B-44BD-8394-25C066EA1C44}" type="pres">
      <dgm:prSet presAssocID="{42CDEAA9-0533-4F37-87A6-499D7B67BA36}" presName="parTxOnlySpace" presStyleCnt="0"/>
      <dgm:spPr/>
    </dgm:pt>
    <dgm:pt modelId="{DD7C6C57-F60C-44F7-BC67-674B417DB8F4}" type="pres">
      <dgm:prSet presAssocID="{DCA31181-79CC-48D7-BA15-A0A178DB6525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E6D782-0349-4634-86CE-D7D533D4BE17}" type="pres">
      <dgm:prSet presAssocID="{314F4021-8312-423C-B2E8-DF7BC588631E}" presName="parTxOnlySpace" presStyleCnt="0"/>
      <dgm:spPr/>
    </dgm:pt>
    <dgm:pt modelId="{CC016AE4-E7AE-422F-BADF-3616B9B0D9B6}" type="pres">
      <dgm:prSet presAssocID="{D04278C5-25F4-4D13-A358-A93486BE21F2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3FACB12-C718-4D93-999A-D697873F4118}" srcId="{50B85434-E313-48B3-BF7E-1E654B1339BF}" destId="{3C0519DC-4F8D-4C60-B83A-E5442B9DDB89}" srcOrd="1" destOrd="0" parTransId="{2F64D59F-BEA6-4D49-AFC7-B9640F8763E0}" sibTransId="{42CDEAA9-0533-4F37-87A6-499D7B67BA36}"/>
    <dgm:cxn modelId="{CB311488-B9D5-4437-B78E-3D70D2A8C5E7}" type="presOf" srcId="{3C0519DC-4F8D-4C60-B83A-E5442B9DDB89}" destId="{4DE5A1CE-1B84-441B-A6A3-34EF92C677A2}" srcOrd="0" destOrd="0" presId="urn:microsoft.com/office/officeart/2005/8/layout/chevron1"/>
    <dgm:cxn modelId="{E68CD7F9-433D-4288-9469-C82D41BE690A}" srcId="{50B85434-E313-48B3-BF7E-1E654B1339BF}" destId="{D04278C5-25F4-4D13-A358-A93486BE21F2}" srcOrd="3" destOrd="0" parTransId="{BF637430-91C4-4B27-B501-2C0FF907A016}" sibTransId="{DE1F7259-FC84-4317-A860-483A124BB930}"/>
    <dgm:cxn modelId="{7F30D80D-A8E8-44EE-A77F-A4FCA8DF5E8B}" type="presOf" srcId="{D04278C5-25F4-4D13-A358-A93486BE21F2}" destId="{CC016AE4-E7AE-422F-BADF-3616B9B0D9B6}" srcOrd="0" destOrd="0" presId="urn:microsoft.com/office/officeart/2005/8/layout/chevron1"/>
    <dgm:cxn modelId="{6A95DF3B-21AD-4FD8-B27C-920527A38C94}" type="presOf" srcId="{DCA31181-79CC-48D7-BA15-A0A178DB6525}" destId="{DD7C6C57-F60C-44F7-BC67-674B417DB8F4}" srcOrd="0" destOrd="0" presId="urn:microsoft.com/office/officeart/2005/8/layout/chevron1"/>
    <dgm:cxn modelId="{60C80926-154A-4083-B556-958C29C0E95F}" srcId="{50B85434-E313-48B3-BF7E-1E654B1339BF}" destId="{BBD55353-9BFB-47C7-AACC-CF2C7B0B5BBB}" srcOrd="0" destOrd="0" parTransId="{7344DB0D-A3F0-4F29-9D4D-1D6D4F959995}" sibTransId="{894EC958-C17B-4413-B2E1-9873AE27E95C}"/>
    <dgm:cxn modelId="{CB416A00-800B-4596-AC9C-E939CDDC37D6}" type="presOf" srcId="{50B85434-E313-48B3-BF7E-1E654B1339BF}" destId="{B7187C1A-2CAC-4A28-A383-09F1DB67D5B8}" srcOrd="0" destOrd="0" presId="urn:microsoft.com/office/officeart/2005/8/layout/chevron1"/>
    <dgm:cxn modelId="{F64930AC-6861-4926-B0D3-06502F1E02E9}" srcId="{50B85434-E313-48B3-BF7E-1E654B1339BF}" destId="{DCA31181-79CC-48D7-BA15-A0A178DB6525}" srcOrd="2" destOrd="0" parTransId="{81EAE234-8F09-4CA4-B500-978EA6BDFA77}" sibTransId="{314F4021-8312-423C-B2E8-DF7BC588631E}"/>
    <dgm:cxn modelId="{FDDD0069-FDA7-4DA5-B9D0-54730CDED945}" type="presOf" srcId="{BBD55353-9BFB-47C7-AACC-CF2C7B0B5BBB}" destId="{6E46C158-CE3D-47DB-8C78-C76C2FA6AEF2}" srcOrd="0" destOrd="0" presId="urn:microsoft.com/office/officeart/2005/8/layout/chevron1"/>
    <dgm:cxn modelId="{9537A6EE-8FA9-4FC3-8C02-A84D9818A6A6}" type="presParOf" srcId="{B7187C1A-2CAC-4A28-A383-09F1DB67D5B8}" destId="{6E46C158-CE3D-47DB-8C78-C76C2FA6AEF2}" srcOrd="0" destOrd="0" presId="urn:microsoft.com/office/officeart/2005/8/layout/chevron1"/>
    <dgm:cxn modelId="{7A05C214-4C1D-4C96-AFC7-23534A94B73B}" type="presParOf" srcId="{B7187C1A-2CAC-4A28-A383-09F1DB67D5B8}" destId="{33F70746-66C2-4C2B-AEAF-34CAD1BDA1A8}" srcOrd="1" destOrd="0" presId="urn:microsoft.com/office/officeart/2005/8/layout/chevron1"/>
    <dgm:cxn modelId="{E0FC2F9D-B213-45EF-AC50-FE9FAB8FA5FC}" type="presParOf" srcId="{B7187C1A-2CAC-4A28-A383-09F1DB67D5B8}" destId="{4DE5A1CE-1B84-441B-A6A3-34EF92C677A2}" srcOrd="2" destOrd="0" presId="urn:microsoft.com/office/officeart/2005/8/layout/chevron1"/>
    <dgm:cxn modelId="{3D83B278-92B7-43CE-A035-C359AFF99ACB}" type="presParOf" srcId="{B7187C1A-2CAC-4A28-A383-09F1DB67D5B8}" destId="{3B0A861C-4C2B-44BD-8394-25C066EA1C44}" srcOrd="3" destOrd="0" presId="urn:microsoft.com/office/officeart/2005/8/layout/chevron1"/>
    <dgm:cxn modelId="{4D4EA5E5-5147-4589-8331-F5128B7B030F}" type="presParOf" srcId="{B7187C1A-2CAC-4A28-A383-09F1DB67D5B8}" destId="{DD7C6C57-F60C-44F7-BC67-674B417DB8F4}" srcOrd="4" destOrd="0" presId="urn:microsoft.com/office/officeart/2005/8/layout/chevron1"/>
    <dgm:cxn modelId="{8AECEB62-5ADB-4175-8EE6-1DC9B2FC3AC8}" type="presParOf" srcId="{B7187C1A-2CAC-4A28-A383-09F1DB67D5B8}" destId="{22E6D782-0349-4634-86CE-D7D533D4BE17}" srcOrd="5" destOrd="0" presId="urn:microsoft.com/office/officeart/2005/8/layout/chevron1"/>
    <dgm:cxn modelId="{E34EAED2-FBCF-4BF3-970C-CC9372971C89}" type="presParOf" srcId="{B7187C1A-2CAC-4A28-A383-09F1DB67D5B8}" destId="{CC016AE4-E7AE-422F-BADF-3616B9B0D9B6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AC8573-BC67-4A12-9D56-2AEEDE3BCC4E}">
      <dsp:nvSpPr>
        <dsp:cNvPr id="0" name=""/>
        <dsp:cNvSpPr/>
      </dsp:nvSpPr>
      <dsp:spPr>
        <a:xfrm>
          <a:off x="3817" y="325952"/>
          <a:ext cx="2222152" cy="88886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1. Введение</a:t>
          </a:r>
          <a:endParaRPr lang="ru-RU" sz="1800" b="1" kern="1200" dirty="0"/>
        </a:p>
      </dsp:txBody>
      <dsp:txXfrm>
        <a:off x="448248" y="325952"/>
        <a:ext cx="1333291" cy="888861"/>
      </dsp:txXfrm>
    </dsp:sp>
    <dsp:sp modelId="{3EDC5FB3-CB36-4CE4-B69E-BE7A3A6E15FA}">
      <dsp:nvSpPr>
        <dsp:cNvPr id="0" name=""/>
        <dsp:cNvSpPr/>
      </dsp:nvSpPr>
      <dsp:spPr>
        <a:xfrm>
          <a:off x="2003754" y="325952"/>
          <a:ext cx="2222152" cy="88886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/>
            <a:t>2. Выбор поставщика</a:t>
          </a:r>
          <a:endParaRPr lang="ru-RU" sz="1800" b="1" kern="1200" dirty="0"/>
        </a:p>
      </dsp:txBody>
      <dsp:txXfrm>
        <a:off x="2448185" y="325952"/>
        <a:ext cx="1333291" cy="888861"/>
      </dsp:txXfrm>
    </dsp:sp>
    <dsp:sp modelId="{6476314B-7D3B-41DD-A0F9-BBD607DCAC77}">
      <dsp:nvSpPr>
        <dsp:cNvPr id="0" name=""/>
        <dsp:cNvSpPr/>
      </dsp:nvSpPr>
      <dsp:spPr>
        <a:xfrm>
          <a:off x="4003692" y="325952"/>
          <a:ext cx="2222152" cy="88886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/>
            <a:t>3. Оценка проекта</a:t>
          </a:r>
          <a:endParaRPr lang="ru-RU" sz="1800" b="1" kern="1200" dirty="0"/>
        </a:p>
      </dsp:txBody>
      <dsp:txXfrm>
        <a:off x="4448123" y="325952"/>
        <a:ext cx="1333291" cy="888861"/>
      </dsp:txXfrm>
    </dsp:sp>
    <dsp:sp modelId="{18F91778-CF2C-4F15-9B26-52E50E623711}">
      <dsp:nvSpPr>
        <dsp:cNvPr id="0" name=""/>
        <dsp:cNvSpPr/>
      </dsp:nvSpPr>
      <dsp:spPr>
        <a:xfrm>
          <a:off x="6003629" y="325952"/>
          <a:ext cx="2222152" cy="88886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4. Коммуникации</a:t>
          </a:r>
          <a:endParaRPr lang="ru-RU" sz="1800" b="1" kern="1200" dirty="0"/>
        </a:p>
      </dsp:txBody>
      <dsp:txXfrm>
        <a:off x="6448060" y="325952"/>
        <a:ext cx="1333291" cy="88886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46C158-CE3D-47DB-8C78-C76C2FA6AEF2}">
      <dsp:nvSpPr>
        <dsp:cNvPr id="0" name=""/>
        <dsp:cNvSpPr/>
      </dsp:nvSpPr>
      <dsp:spPr>
        <a:xfrm>
          <a:off x="1837" y="110156"/>
          <a:ext cx="1069395" cy="42775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2">
                  <a:lumMod val="50000"/>
                </a:schemeClr>
              </a:solidFill>
            </a:rPr>
            <a:t>1</a:t>
          </a:r>
          <a:endParaRPr lang="ru-RU" sz="27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215716" y="110156"/>
        <a:ext cx="641637" cy="427758"/>
      </dsp:txXfrm>
    </dsp:sp>
    <dsp:sp modelId="{4DE5A1CE-1B84-441B-A6A3-34EF92C677A2}">
      <dsp:nvSpPr>
        <dsp:cNvPr id="0" name=""/>
        <dsp:cNvSpPr/>
      </dsp:nvSpPr>
      <dsp:spPr>
        <a:xfrm>
          <a:off x="964293" y="110156"/>
          <a:ext cx="1069395" cy="42775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2">
                  <a:lumMod val="50000"/>
                </a:schemeClr>
              </a:solidFill>
            </a:rPr>
            <a:t>2</a:t>
          </a:r>
          <a:endParaRPr lang="ru-RU" sz="27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1178172" y="110156"/>
        <a:ext cx="641637" cy="427758"/>
      </dsp:txXfrm>
    </dsp:sp>
    <dsp:sp modelId="{DD7C6C57-F60C-44F7-BC67-674B417DB8F4}">
      <dsp:nvSpPr>
        <dsp:cNvPr id="0" name=""/>
        <dsp:cNvSpPr/>
      </dsp:nvSpPr>
      <dsp:spPr>
        <a:xfrm>
          <a:off x="1926749" y="110156"/>
          <a:ext cx="1069395" cy="427758"/>
        </a:xfrm>
        <a:prstGeom prst="chevron">
          <a:avLst/>
        </a:pr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1"/>
              </a:solidFill>
            </a:rPr>
            <a:t>3</a:t>
          </a:r>
          <a:endParaRPr lang="ru-RU" sz="2700" kern="1200" dirty="0">
            <a:solidFill>
              <a:schemeClr val="bg1"/>
            </a:solidFill>
          </a:endParaRPr>
        </a:p>
      </dsp:txBody>
      <dsp:txXfrm>
        <a:off x="2140628" y="110156"/>
        <a:ext cx="641637" cy="427758"/>
      </dsp:txXfrm>
    </dsp:sp>
    <dsp:sp modelId="{CC016AE4-E7AE-422F-BADF-3616B9B0D9B6}">
      <dsp:nvSpPr>
        <dsp:cNvPr id="0" name=""/>
        <dsp:cNvSpPr/>
      </dsp:nvSpPr>
      <dsp:spPr>
        <a:xfrm>
          <a:off x="2889205" y="110156"/>
          <a:ext cx="1069395" cy="427758"/>
        </a:xfrm>
        <a:prstGeom prst="chevron">
          <a:avLst/>
        </a:prstGeom>
        <a:noFill/>
        <a:ln w="19050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2">
                  <a:lumMod val="50000"/>
                </a:schemeClr>
              </a:solidFill>
            </a:rPr>
            <a:t>4</a:t>
          </a:r>
          <a:endParaRPr lang="ru-RU" sz="27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3103084" y="110156"/>
        <a:ext cx="641637" cy="42775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46C158-CE3D-47DB-8C78-C76C2FA6AEF2}">
      <dsp:nvSpPr>
        <dsp:cNvPr id="0" name=""/>
        <dsp:cNvSpPr/>
      </dsp:nvSpPr>
      <dsp:spPr>
        <a:xfrm>
          <a:off x="1837" y="110156"/>
          <a:ext cx="1069395" cy="42775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2">
                  <a:lumMod val="50000"/>
                </a:schemeClr>
              </a:solidFill>
            </a:rPr>
            <a:t>1</a:t>
          </a:r>
          <a:endParaRPr lang="ru-RU" sz="27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215716" y="110156"/>
        <a:ext cx="641637" cy="427758"/>
      </dsp:txXfrm>
    </dsp:sp>
    <dsp:sp modelId="{4DE5A1CE-1B84-441B-A6A3-34EF92C677A2}">
      <dsp:nvSpPr>
        <dsp:cNvPr id="0" name=""/>
        <dsp:cNvSpPr/>
      </dsp:nvSpPr>
      <dsp:spPr>
        <a:xfrm>
          <a:off x="964293" y="110156"/>
          <a:ext cx="1069395" cy="42775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2">
                  <a:lumMod val="50000"/>
                </a:schemeClr>
              </a:solidFill>
            </a:rPr>
            <a:t>2</a:t>
          </a:r>
          <a:endParaRPr lang="ru-RU" sz="27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1178172" y="110156"/>
        <a:ext cx="641637" cy="427758"/>
      </dsp:txXfrm>
    </dsp:sp>
    <dsp:sp modelId="{DD7C6C57-F60C-44F7-BC67-674B417DB8F4}">
      <dsp:nvSpPr>
        <dsp:cNvPr id="0" name=""/>
        <dsp:cNvSpPr/>
      </dsp:nvSpPr>
      <dsp:spPr>
        <a:xfrm>
          <a:off x="1926749" y="110156"/>
          <a:ext cx="1069395" cy="42775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2">
                  <a:lumMod val="50000"/>
                </a:schemeClr>
              </a:solidFill>
            </a:rPr>
            <a:t>3</a:t>
          </a:r>
          <a:endParaRPr lang="ru-RU" sz="27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2140628" y="110156"/>
        <a:ext cx="641637" cy="427758"/>
      </dsp:txXfrm>
    </dsp:sp>
    <dsp:sp modelId="{CC016AE4-E7AE-422F-BADF-3616B9B0D9B6}">
      <dsp:nvSpPr>
        <dsp:cNvPr id="0" name=""/>
        <dsp:cNvSpPr/>
      </dsp:nvSpPr>
      <dsp:spPr>
        <a:xfrm>
          <a:off x="2889205" y="110156"/>
          <a:ext cx="1069395" cy="427758"/>
        </a:xfrm>
        <a:prstGeom prst="chevron">
          <a:avLst/>
        </a:pr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1"/>
              </a:solidFill>
            </a:rPr>
            <a:t>4</a:t>
          </a:r>
          <a:endParaRPr lang="ru-RU" sz="2700" kern="1200" dirty="0">
            <a:solidFill>
              <a:schemeClr val="bg1"/>
            </a:solidFill>
          </a:endParaRPr>
        </a:p>
      </dsp:txBody>
      <dsp:txXfrm>
        <a:off x="3103084" y="110156"/>
        <a:ext cx="641637" cy="42775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46C158-CE3D-47DB-8C78-C76C2FA6AEF2}">
      <dsp:nvSpPr>
        <dsp:cNvPr id="0" name=""/>
        <dsp:cNvSpPr/>
      </dsp:nvSpPr>
      <dsp:spPr>
        <a:xfrm>
          <a:off x="1837" y="110156"/>
          <a:ext cx="1069395" cy="42775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2">
                  <a:lumMod val="50000"/>
                </a:schemeClr>
              </a:solidFill>
            </a:rPr>
            <a:t>1</a:t>
          </a:r>
          <a:endParaRPr lang="ru-RU" sz="27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215716" y="110156"/>
        <a:ext cx="641637" cy="427758"/>
      </dsp:txXfrm>
    </dsp:sp>
    <dsp:sp modelId="{4DE5A1CE-1B84-441B-A6A3-34EF92C677A2}">
      <dsp:nvSpPr>
        <dsp:cNvPr id="0" name=""/>
        <dsp:cNvSpPr/>
      </dsp:nvSpPr>
      <dsp:spPr>
        <a:xfrm>
          <a:off x="964293" y="110156"/>
          <a:ext cx="1069395" cy="42775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2">
                  <a:lumMod val="50000"/>
                </a:schemeClr>
              </a:solidFill>
            </a:rPr>
            <a:t>2</a:t>
          </a:r>
          <a:endParaRPr lang="ru-RU" sz="27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1178172" y="110156"/>
        <a:ext cx="641637" cy="427758"/>
      </dsp:txXfrm>
    </dsp:sp>
    <dsp:sp modelId="{DD7C6C57-F60C-44F7-BC67-674B417DB8F4}">
      <dsp:nvSpPr>
        <dsp:cNvPr id="0" name=""/>
        <dsp:cNvSpPr/>
      </dsp:nvSpPr>
      <dsp:spPr>
        <a:xfrm>
          <a:off x="1926749" y="110156"/>
          <a:ext cx="1069395" cy="42775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2">
                  <a:lumMod val="50000"/>
                </a:schemeClr>
              </a:solidFill>
            </a:rPr>
            <a:t>3</a:t>
          </a:r>
          <a:endParaRPr lang="ru-RU" sz="27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2140628" y="110156"/>
        <a:ext cx="641637" cy="427758"/>
      </dsp:txXfrm>
    </dsp:sp>
    <dsp:sp modelId="{CC016AE4-E7AE-422F-BADF-3616B9B0D9B6}">
      <dsp:nvSpPr>
        <dsp:cNvPr id="0" name=""/>
        <dsp:cNvSpPr/>
      </dsp:nvSpPr>
      <dsp:spPr>
        <a:xfrm>
          <a:off x="2889205" y="110156"/>
          <a:ext cx="1069395" cy="427758"/>
        </a:xfrm>
        <a:prstGeom prst="chevron">
          <a:avLst/>
        </a:pr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1"/>
              </a:solidFill>
            </a:rPr>
            <a:t>4</a:t>
          </a:r>
          <a:endParaRPr lang="ru-RU" sz="2700" kern="1200" dirty="0">
            <a:solidFill>
              <a:schemeClr val="bg1"/>
            </a:solidFill>
          </a:endParaRPr>
        </a:p>
      </dsp:txBody>
      <dsp:txXfrm>
        <a:off x="3103084" y="110156"/>
        <a:ext cx="641637" cy="42775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46C158-CE3D-47DB-8C78-C76C2FA6AEF2}">
      <dsp:nvSpPr>
        <dsp:cNvPr id="0" name=""/>
        <dsp:cNvSpPr/>
      </dsp:nvSpPr>
      <dsp:spPr>
        <a:xfrm>
          <a:off x="1837" y="110156"/>
          <a:ext cx="1069395" cy="42775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2">
                  <a:lumMod val="50000"/>
                </a:schemeClr>
              </a:solidFill>
            </a:rPr>
            <a:t>1</a:t>
          </a:r>
          <a:endParaRPr lang="ru-RU" sz="27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215716" y="110156"/>
        <a:ext cx="641637" cy="427758"/>
      </dsp:txXfrm>
    </dsp:sp>
    <dsp:sp modelId="{4DE5A1CE-1B84-441B-A6A3-34EF92C677A2}">
      <dsp:nvSpPr>
        <dsp:cNvPr id="0" name=""/>
        <dsp:cNvSpPr/>
      </dsp:nvSpPr>
      <dsp:spPr>
        <a:xfrm>
          <a:off x="964293" y="110156"/>
          <a:ext cx="1069395" cy="42775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2">
                  <a:lumMod val="50000"/>
                </a:schemeClr>
              </a:solidFill>
            </a:rPr>
            <a:t>2</a:t>
          </a:r>
          <a:endParaRPr lang="ru-RU" sz="27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1178172" y="110156"/>
        <a:ext cx="641637" cy="427758"/>
      </dsp:txXfrm>
    </dsp:sp>
    <dsp:sp modelId="{DD7C6C57-F60C-44F7-BC67-674B417DB8F4}">
      <dsp:nvSpPr>
        <dsp:cNvPr id="0" name=""/>
        <dsp:cNvSpPr/>
      </dsp:nvSpPr>
      <dsp:spPr>
        <a:xfrm>
          <a:off x="1926749" y="110156"/>
          <a:ext cx="1069395" cy="42775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2">
                  <a:lumMod val="50000"/>
                </a:schemeClr>
              </a:solidFill>
            </a:rPr>
            <a:t>3</a:t>
          </a:r>
          <a:endParaRPr lang="ru-RU" sz="27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2140628" y="110156"/>
        <a:ext cx="641637" cy="427758"/>
      </dsp:txXfrm>
    </dsp:sp>
    <dsp:sp modelId="{CC016AE4-E7AE-422F-BADF-3616B9B0D9B6}">
      <dsp:nvSpPr>
        <dsp:cNvPr id="0" name=""/>
        <dsp:cNvSpPr/>
      </dsp:nvSpPr>
      <dsp:spPr>
        <a:xfrm>
          <a:off x="2889205" y="110156"/>
          <a:ext cx="1069395" cy="427758"/>
        </a:xfrm>
        <a:prstGeom prst="chevron">
          <a:avLst/>
        </a:pr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1"/>
              </a:solidFill>
            </a:rPr>
            <a:t>4</a:t>
          </a:r>
          <a:endParaRPr lang="ru-RU" sz="2700" kern="1200" dirty="0">
            <a:solidFill>
              <a:schemeClr val="bg1"/>
            </a:solidFill>
          </a:endParaRPr>
        </a:p>
      </dsp:txBody>
      <dsp:txXfrm>
        <a:off x="3103084" y="110156"/>
        <a:ext cx="641637" cy="42775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46C158-CE3D-47DB-8C78-C76C2FA6AEF2}">
      <dsp:nvSpPr>
        <dsp:cNvPr id="0" name=""/>
        <dsp:cNvSpPr/>
      </dsp:nvSpPr>
      <dsp:spPr>
        <a:xfrm>
          <a:off x="1837" y="110156"/>
          <a:ext cx="1069395" cy="42775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2">
                  <a:lumMod val="50000"/>
                </a:schemeClr>
              </a:solidFill>
            </a:rPr>
            <a:t>1</a:t>
          </a:r>
          <a:endParaRPr lang="ru-RU" sz="27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215716" y="110156"/>
        <a:ext cx="641637" cy="427758"/>
      </dsp:txXfrm>
    </dsp:sp>
    <dsp:sp modelId="{4DE5A1CE-1B84-441B-A6A3-34EF92C677A2}">
      <dsp:nvSpPr>
        <dsp:cNvPr id="0" name=""/>
        <dsp:cNvSpPr/>
      </dsp:nvSpPr>
      <dsp:spPr>
        <a:xfrm>
          <a:off x="964293" y="110156"/>
          <a:ext cx="1069395" cy="42775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2">
                  <a:lumMod val="50000"/>
                </a:schemeClr>
              </a:solidFill>
            </a:rPr>
            <a:t>2</a:t>
          </a:r>
          <a:endParaRPr lang="ru-RU" sz="27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1178172" y="110156"/>
        <a:ext cx="641637" cy="427758"/>
      </dsp:txXfrm>
    </dsp:sp>
    <dsp:sp modelId="{DD7C6C57-F60C-44F7-BC67-674B417DB8F4}">
      <dsp:nvSpPr>
        <dsp:cNvPr id="0" name=""/>
        <dsp:cNvSpPr/>
      </dsp:nvSpPr>
      <dsp:spPr>
        <a:xfrm>
          <a:off x="1926749" y="110156"/>
          <a:ext cx="1069395" cy="42775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2">
                  <a:lumMod val="50000"/>
                </a:schemeClr>
              </a:solidFill>
            </a:rPr>
            <a:t>3</a:t>
          </a:r>
          <a:endParaRPr lang="ru-RU" sz="27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2140628" y="110156"/>
        <a:ext cx="641637" cy="427758"/>
      </dsp:txXfrm>
    </dsp:sp>
    <dsp:sp modelId="{CC016AE4-E7AE-422F-BADF-3616B9B0D9B6}">
      <dsp:nvSpPr>
        <dsp:cNvPr id="0" name=""/>
        <dsp:cNvSpPr/>
      </dsp:nvSpPr>
      <dsp:spPr>
        <a:xfrm>
          <a:off x="2889205" y="110156"/>
          <a:ext cx="1069395" cy="427758"/>
        </a:xfrm>
        <a:prstGeom prst="chevron">
          <a:avLst/>
        </a:pr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1"/>
              </a:solidFill>
            </a:rPr>
            <a:t>4</a:t>
          </a:r>
          <a:endParaRPr lang="ru-RU" sz="2700" kern="1200" dirty="0">
            <a:solidFill>
              <a:schemeClr val="bg1"/>
            </a:solidFill>
          </a:endParaRPr>
        </a:p>
      </dsp:txBody>
      <dsp:txXfrm>
        <a:off x="3103084" y="110156"/>
        <a:ext cx="641637" cy="427758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46C158-CE3D-47DB-8C78-C76C2FA6AEF2}">
      <dsp:nvSpPr>
        <dsp:cNvPr id="0" name=""/>
        <dsp:cNvSpPr/>
      </dsp:nvSpPr>
      <dsp:spPr>
        <a:xfrm>
          <a:off x="1837" y="110156"/>
          <a:ext cx="1069395" cy="42775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2">
                  <a:lumMod val="50000"/>
                </a:schemeClr>
              </a:solidFill>
            </a:rPr>
            <a:t>1</a:t>
          </a:r>
          <a:endParaRPr lang="ru-RU" sz="27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215716" y="110156"/>
        <a:ext cx="641637" cy="427758"/>
      </dsp:txXfrm>
    </dsp:sp>
    <dsp:sp modelId="{4DE5A1CE-1B84-441B-A6A3-34EF92C677A2}">
      <dsp:nvSpPr>
        <dsp:cNvPr id="0" name=""/>
        <dsp:cNvSpPr/>
      </dsp:nvSpPr>
      <dsp:spPr>
        <a:xfrm>
          <a:off x="964293" y="110156"/>
          <a:ext cx="1069395" cy="42775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2">
                  <a:lumMod val="50000"/>
                </a:schemeClr>
              </a:solidFill>
            </a:rPr>
            <a:t>2</a:t>
          </a:r>
          <a:endParaRPr lang="ru-RU" sz="27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1178172" y="110156"/>
        <a:ext cx="641637" cy="427758"/>
      </dsp:txXfrm>
    </dsp:sp>
    <dsp:sp modelId="{DD7C6C57-F60C-44F7-BC67-674B417DB8F4}">
      <dsp:nvSpPr>
        <dsp:cNvPr id="0" name=""/>
        <dsp:cNvSpPr/>
      </dsp:nvSpPr>
      <dsp:spPr>
        <a:xfrm>
          <a:off x="1926749" y="110156"/>
          <a:ext cx="1069395" cy="42775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2">
                  <a:lumMod val="50000"/>
                </a:schemeClr>
              </a:solidFill>
            </a:rPr>
            <a:t>3</a:t>
          </a:r>
          <a:endParaRPr lang="ru-RU" sz="27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2140628" y="110156"/>
        <a:ext cx="641637" cy="427758"/>
      </dsp:txXfrm>
    </dsp:sp>
    <dsp:sp modelId="{CC016AE4-E7AE-422F-BADF-3616B9B0D9B6}">
      <dsp:nvSpPr>
        <dsp:cNvPr id="0" name=""/>
        <dsp:cNvSpPr/>
      </dsp:nvSpPr>
      <dsp:spPr>
        <a:xfrm>
          <a:off x="2889205" y="110156"/>
          <a:ext cx="1069395" cy="427758"/>
        </a:xfrm>
        <a:prstGeom prst="chevron">
          <a:avLst/>
        </a:pr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1"/>
              </a:solidFill>
            </a:rPr>
            <a:t>4</a:t>
          </a:r>
          <a:endParaRPr lang="ru-RU" sz="2700" kern="1200" dirty="0">
            <a:solidFill>
              <a:schemeClr val="bg1"/>
            </a:solidFill>
          </a:endParaRPr>
        </a:p>
      </dsp:txBody>
      <dsp:txXfrm>
        <a:off x="3103084" y="110156"/>
        <a:ext cx="641637" cy="4277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46C158-CE3D-47DB-8C78-C76C2FA6AEF2}">
      <dsp:nvSpPr>
        <dsp:cNvPr id="0" name=""/>
        <dsp:cNvSpPr/>
      </dsp:nvSpPr>
      <dsp:spPr>
        <a:xfrm>
          <a:off x="1837" y="110156"/>
          <a:ext cx="1069395" cy="42775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1</a:t>
          </a:r>
          <a:endParaRPr lang="ru-RU" sz="2700" kern="1200" dirty="0"/>
        </a:p>
      </dsp:txBody>
      <dsp:txXfrm>
        <a:off x="215716" y="110156"/>
        <a:ext cx="641637" cy="427758"/>
      </dsp:txXfrm>
    </dsp:sp>
    <dsp:sp modelId="{4DE5A1CE-1B84-441B-A6A3-34EF92C677A2}">
      <dsp:nvSpPr>
        <dsp:cNvPr id="0" name=""/>
        <dsp:cNvSpPr/>
      </dsp:nvSpPr>
      <dsp:spPr>
        <a:xfrm>
          <a:off x="964293" y="110156"/>
          <a:ext cx="1069395" cy="427758"/>
        </a:xfrm>
        <a:prstGeom prst="chevron">
          <a:avLst/>
        </a:prstGeom>
        <a:noFill/>
        <a:ln w="19050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2">
                  <a:lumMod val="50000"/>
                </a:schemeClr>
              </a:solidFill>
            </a:rPr>
            <a:t>2</a:t>
          </a:r>
          <a:endParaRPr lang="ru-RU" sz="27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1178172" y="110156"/>
        <a:ext cx="641637" cy="427758"/>
      </dsp:txXfrm>
    </dsp:sp>
    <dsp:sp modelId="{DD7C6C57-F60C-44F7-BC67-674B417DB8F4}">
      <dsp:nvSpPr>
        <dsp:cNvPr id="0" name=""/>
        <dsp:cNvSpPr/>
      </dsp:nvSpPr>
      <dsp:spPr>
        <a:xfrm>
          <a:off x="1926749" y="110156"/>
          <a:ext cx="1069395" cy="427758"/>
        </a:xfrm>
        <a:prstGeom prst="chevron">
          <a:avLst/>
        </a:prstGeom>
        <a:noFill/>
        <a:ln w="19050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2">
                  <a:lumMod val="50000"/>
                </a:schemeClr>
              </a:solidFill>
            </a:rPr>
            <a:t>3</a:t>
          </a:r>
          <a:endParaRPr lang="ru-RU" sz="27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2140628" y="110156"/>
        <a:ext cx="641637" cy="427758"/>
      </dsp:txXfrm>
    </dsp:sp>
    <dsp:sp modelId="{CC016AE4-E7AE-422F-BADF-3616B9B0D9B6}">
      <dsp:nvSpPr>
        <dsp:cNvPr id="0" name=""/>
        <dsp:cNvSpPr/>
      </dsp:nvSpPr>
      <dsp:spPr>
        <a:xfrm>
          <a:off x="2889205" y="110156"/>
          <a:ext cx="1069395" cy="427758"/>
        </a:xfrm>
        <a:prstGeom prst="chevron">
          <a:avLst/>
        </a:prstGeom>
        <a:noFill/>
        <a:ln w="19050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2">
                  <a:lumMod val="50000"/>
                </a:schemeClr>
              </a:solidFill>
            </a:rPr>
            <a:t>4</a:t>
          </a:r>
          <a:endParaRPr lang="ru-RU" sz="27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3103084" y="110156"/>
        <a:ext cx="641637" cy="4277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46C158-CE3D-47DB-8C78-C76C2FA6AEF2}">
      <dsp:nvSpPr>
        <dsp:cNvPr id="0" name=""/>
        <dsp:cNvSpPr/>
      </dsp:nvSpPr>
      <dsp:spPr>
        <a:xfrm>
          <a:off x="1837" y="110156"/>
          <a:ext cx="1069395" cy="42775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2">
                  <a:lumMod val="50000"/>
                </a:schemeClr>
              </a:solidFill>
            </a:rPr>
            <a:t>1</a:t>
          </a:r>
          <a:endParaRPr lang="ru-RU" sz="27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215716" y="110156"/>
        <a:ext cx="641637" cy="427758"/>
      </dsp:txXfrm>
    </dsp:sp>
    <dsp:sp modelId="{4DE5A1CE-1B84-441B-A6A3-34EF92C677A2}">
      <dsp:nvSpPr>
        <dsp:cNvPr id="0" name=""/>
        <dsp:cNvSpPr/>
      </dsp:nvSpPr>
      <dsp:spPr>
        <a:xfrm>
          <a:off x="964293" y="110156"/>
          <a:ext cx="1069395" cy="427758"/>
        </a:xfrm>
        <a:prstGeom prst="chevron">
          <a:avLst/>
        </a:pr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1"/>
              </a:solidFill>
            </a:rPr>
            <a:t>2</a:t>
          </a:r>
          <a:endParaRPr lang="ru-RU" sz="2700" kern="1200" dirty="0">
            <a:solidFill>
              <a:schemeClr val="bg1"/>
            </a:solidFill>
          </a:endParaRPr>
        </a:p>
      </dsp:txBody>
      <dsp:txXfrm>
        <a:off x="1178172" y="110156"/>
        <a:ext cx="641637" cy="427758"/>
      </dsp:txXfrm>
    </dsp:sp>
    <dsp:sp modelId="{DD7C6C57-F60C-44F7-BC67-674B417DB8F4}">
      <dsp:nvSpPr>
        <dsp:cNvPr id="0" name=""/>
        <dsp:cNvSpPr/>
      </dsp:nvSpPr>
      <dsp:spPr>
        <a:xfrm>
          <a:off x="1926749" y="110156"/>
          <a:ext cx="1069395" cy="427758"/>
        </a:xfrm>
        <a:prstGeom prst="chevron">
          <a:avLst/>
        </a:prstGeom>
        <a:noFill/>
        <a:ln w="19050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2">
                  <a:lumMod val="50000"/>
                </a:schemeClr>
              </a:solidFill>
            </a:rPr>
            <a:t>3</a:t>
          </a:r>
          <a:endParaRPr lang="ru-RU" sz="27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2140628" y="110156"/>
        <a:ext cx="641637" cy="427758"/>
      </dsp:txXfrm>
    </dsp:sp>
    <dsp:sp modelId="{CC016AE4-E7AE-422F-BADF-3616B9B0D9B6}">
      <dsp:nvSpPr>
        <dsp:cNvPr id="0" name=""/>
        <dsp:cNvSpPr/>
      </dsp:nvSpPr>
      <dsp:spPr>
        <a:xfrm>
          <a:off x="2889205" y="110156"/>
          <a:ext cx="1069395" cy="427758"/>
        </a:xfrm>
        <a:prstGeom prst="chevron">
          <a:avLst/>
        </a:prstGeom>
        <a:noFill/>
        <a:ln w="19050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2">
                  <a:lumMod val="50000"/>
                </a:schemeClr>
              </a:solidFill>
            </a:rPr>
            <a:t>4</a:t>
          </a:r>
          <a:endParaRPr lang="ru-RU" sz="27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3103084" y="110156"/>
        <a:ext cx="641637" cy="42775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46C158-CE3D-47DB-8C78-C76C2FA6AEF2}">
      <dsp:nvSpPr>
        <dsp:cNvPr id="0" name=""/>
        <dsp:cNvSpPr/>
      </dsp:nvSpPr>
      <dsp:spPr>
        <a:xfrm>
          <a:off x="1837" y="110156"/>
          <a:ext cx="1069395" cy="42775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2">
                  <a:lumMod val="50000"/>
                </a:schemeClr>
              </a:solidFill>
            </a:rPr>
            <a:t>1</a:t>
          </a:r>
          <a:endParaRPr lang="ru-RU" sz="27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215716" y="110156"/>
        <a:ext cx="641637" cy="427758"/>
      </dsp:txXfrm>
    </dsp:sp>
    <dsp:sp modelId="{4DE5A1CE-1B84-441B-A6A3-34EF92C677A2}">
      <dsp:nvSpPr>
        <dsp:cNvPr id="0" name=""/>
        <dsp:cNvSpPr/>
      </dsp:nvSpPr>
      <dsp:spPr>
        <a:xfrm>
          <a:off x="964293" y="110156"/>
          <a:ext cx="1069395" cy="427758"/>
        </a:xfrm>
        <a:prstGeom prst="chevron">
          <a:avLst/>
        </a:pr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1"/>
              </a:solidFill>
            </a:rPr>
            <a:t>2</a:t>
          </a:r>
          <a:endParaRPr lang="ru-RU" sz="2700" kern="1200" dirty="0">
            <a:solidFill>
              <a:schemeClr val="bg1"/>
            </a:solidFill>
          </a:endParaRPr>
        </a:p>
      </dsp:txBody>
      <dsp:txXfrm>
        <a:off x="1178172" y="110156"/>
        <a:ext cx="641637" cy="427758"/>
      </dsp:txXfrm>
    </dsp:sp>
    <dsp:sp modelId="{DD7C6C57-F60C-44F7-BC67-674B417DB8F4}">
      <dsp:nvSpPr>
        <dsp:cNvPr id="0" name=""/>
        <dsp:cNvSpPr/>
      </dsp:nvSpPr>
      <dsp:spPr>
        <a:xfrm>
          <a:off x="1926749" y="110156"/>
          <a:ext cx="1069395" cy="427758"/>
        </a:xfrm>
        <a:prstGeom prst="chevron">
          <a:avLst/>
        </a:prstGeom>
        <a:noFill/>
        <a:ln w="19050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2">
                  <a:lumMod val="50000"/>
                </a:schemeClr>
              </a:solidFill>
            </a:rPr>
            <a:t>3</a:t>
          </a:r>
          <a:endParaRPr lang="ru-RU" sz="27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2140628" y="110156"/>
        <a:ext cx="641637" cy="427758"/>
      </dsp:txXfrm>
    </dsp:sp>
    <dsp:sp modelId="{CC016AE4-E7AE-422F-BADF-3616B9B0D9B6}">
      <dsp:nvSpPr>
        <dsp:cNvPr id="0" name=""/>
        <dsp:cNvSpPr/>
      </dsp:nvSpPr>
      <dsp:spPr>
        <a:xfrm>
          <a:off x="2889205" y="110156"/>
          <a:ext cx="1069395" cy="427758"/>
        </a:xfrm>
        <a:prstGeom prst="chevron">
          <a:avLst/>
        </a:prstGeom>
        <a:noFill/>
        <a:ln w="19050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2">
                  <a:lumMod val="50000"/>
                </a:schemeClr>
              </a:solidFill>
            </a:rPr>
            <a:t>4</a:t>
          </a:r>
          <a:endParaRPr lang="ru-RU" sz="27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3103084" y="110156"/>
        <a:ext cx="641637" cy="42775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46C158-CE3D-47DB-8C78-C76C2FA6AEF2}">
      <dsp:nvSpPr>
        <dsp:cNvPr id="0" name=""/>
        <dsp:cNvSpPr/>
      </dsp:nvSpPr>
      <dsp:spPr>
        <a:xfrm>
          <a:off x="1837" y="110156"/>
          <a:ext cx="1069395" cy="42775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2">
                  <a:lumMod val="50000"/>
                </a:schemeClr>
              </a:solidFill>
            </a:rPr>
            <a:t>1</a:t>
          </a:r>
          <a:endParaRPr lang="ru-RU" sz="27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215716" y="110156"/>
        <a:ext cx="641637" cy="427758"/>
      </dsp:txXfrm>
    </dsp:sp>
    <dsp:sp modelId="{4DE5A1CE-1B84-441B-A6A3-34EF92C677A2}">
      <dsp:nvSpPr>
        <dsp:cNvPr id="0" name=""/>
        <dsp:cNvSpPr/>
      </dsp:nvSpPr>
      <dsp:spPr>
        <a:xfrm>
          <a:off x="964293" y="110156"/>
          <a:ext cx="1069395" cy="427758"/>
        </a:xfrm>
        <a:prstGeom prst="chevron">
          <a:avLst/>
        </a:pr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1"/>
              </a:solidFill>
            </a:rPr>
            <a:t>2</a:t>
          </a:r>
          <a:endParaRPr lang="ru-RU" sz="2700" kern="1200" dirty="0">
            <a:solidFill>
              <a:schemeClr val="bg1"/>
            </a:solidFill>
          </a:endParaRPr>
        </a:p>
      </dsp:txBody>
      <dsp:txXfrm>
        <a:off x="1178172" y="110156"/>
        <a:ext cx="641637" cy="427758"/>
      </dsp:txXfrm>
    </dsp:sp>
    <dsp:sp modelId="{DD7C6C57-F60C-44F7-BC67-674B417DB8F4}">
      <dsp:nvSpPr>
        <dsp:cNvPr id="0" name=""/>
        <dsp:cNvSpPr/>
      </dsp:nvSpPr>
      <dsp:spPr>
        <a:xfrm>
          <a:off x="1926749" y="110156"/>
          <a:ext cx="1069395" cy="427758"/>
        </a:xfrm>
        <a:prstGeom prst="chevron">
          <a:avLst/>
        </a:prstGeom>
        <a:noFill/>
        <a:ln w="19050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2">
                  <a:lumMod val="50000"/>
                </a:schemeClr>
              </a:solidFill>
            </a:rPr>
            <a:t>3</a:t>
          </a:r>
          <a:endParaRPr lang="ru-RU" sz="27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2140628" y="110156"/>
        <a:ext cx="641637" cy="427758"/>
      </dsp:txXfrm>
    </dsp:sp>
    <dsp:sp modelId="{CC016AE4-E7AE-422F-BADF-3616B9B0D9B6}">
      <dsp:nvSpPr>
        <dsp:cNvPr id="0" name=""/>
        <dsp:cNvSpPr/>
      </dsp:nvSpPr>
      <dsp:spPr>
        <a:xfrm>
          <a:off x="2889205" y="110156"/>
          <a:ext cx="1069395" cy="427758"/>
        </a:xfrm>
        <a:prstGeom prst="chevron">
          <a:avLst/>
        </a:prstGeom>
        <a:noFill/>
        <a:ln w="19050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2">
                  <a:lumMod val="50000"/>
                </a:schemeClr>
              </a:solidFill>
            </a:rPr>
            <a:t>4</a:t>
          </a:r>
          <a:endParaRPr lang="ru-RU" sz="27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3103084" y="110156"/>
        <a:ext cx="641637" cy="42775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46C158-CE3D-47DB-8C78-C76C2FA6AEF2}">
      <dsp:nvSpPr>
        <dsp:cNvPr id="0" name=""/>
        <dsp:cNvSpPr/>
      </dsp:nvSpPr>
      <dsp:spPr>
        <a:xfrm>
          <a:off x="1837" y="110156"/>
          <a:ext cx="1069395" cy="42775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2">
                  <a:lumMod val="50000"/>
                </a:schemeClr>
              </a:solidFill>
            </a:rPr>
            <a:t>1</a:t>
          </a:r>
          <a:endParaRPr lang="ru-RU" sz="27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215716" y="110156"/>
        <a:ext cx="641637" cy="427758"/>
      </dsp:txXfrm>
    </dsp:sp>
    <dsp:sp modelId="{4DE5A1CE-1B84-441B-A6A3-34EF92C677A2}">
      <dsp:nvSpPr>
        <dsp:cNvPr id="0" name=""/>
        <dsp:cNvSpPr/>
      </dsp:nvSpPr>
      <dsp:spPr>
        <a:xfrm>
          <a:off x="964293" y="110156"/>
          <a:ext cx="1069395" cy="427758"/>
        </a:xfrm>
        <a:prstGeom prst="chevron">
          <a:avLst/>
        </a:pr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1"/>
              </a:solidFill>
            </a:rPr>
            <a:t>2</a:t>
          </a:r>
          <a:endParaRPr lang="ru-RU" sz="2700" kern="1200" dirty="0">
            <a:solidFill>
              <a:schemeClr val="bg1"/>
            </a:solidFill>
          </a:endParaRPr>
        </a:p>
      </dsp:txBody>
      <dsp:txXfrm>
        <a:off x="1178172" y="110156"/>
        <a:ext cx="641637" cy="427758"/>
      </dsp:txXfrm>
    </dsp:sp>
    <dsp:sp modelId="{DD7C6C57-F60C-44F7-BC67-674B417DB8F4}">
      <dsp:nvSpPr>
        <dsp:cNvPr id="0" name=""/>
        <dsp:cNvSpPr/>
      </dsp:nvSpPr>
      <dsp:spPr>
        <a:xfrm>
          <a:off x="1926749" y="110156"/>
          <a:ext cx="1069395" cy="427758"/>
        </a:xfrm>
        <a:prstGeom prst="chevron">
          <a:avLst/>
        </a:prstGeom>
        <a:noFill/>
        <a:ln w="19050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2">
                  <a:lumMod val="50000"/>
                </a:schemeClr>
              </a:solidFill>
            </a:rPr>
            <a:t>3</a:t>
          </a:r>
          <a:endParaRPr lang="ru-RU" sz="27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2140628" y="110156"/>
        <a:ext cx="641637" cy="427758"/>
      </dsp:txXfrm>
    </dsp:sp>
    <dsp:sp modelId="{CC016AE4-E7AE-422F-BADF-3616B9B0D9B6}">
      <dsp:nvSpPr>
        <dsp:cNvPr id="0" name=""/>
        <dsp:cNvSpPr/>
      </dsp:nvSpPr>
      <dsp:spPr>
        <a:xfrm>
          <a:off x="2889205" y="110156"/>
          <a:ext cx="1069395" cy="427758"/>
        </a:xfrm>
        <a:prstGeom prst="chevron">
          <a:avLst/>
        </a:prstGeom>
        <a:noFill/>
        <a:ln w="19050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2">
                  <a:lumMod val="50000"/>
                </a:schemeClr>
              </a:solidFill>
            </a:rPr>
            <a:t>4</a:t>
          </a:r>
          <a:endParaRPr lang="ru-RU" sz="27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3103084" y="110156"/>
        <a:ext cx="641637" cy="42775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46C158-CE3D-47DB-8C78-C76C2FA6AEF2}">
      <dsp:nvSpPr>
        <dsp:cNvPr id="0" name=""/>
        <dsp:cNvSpPr/>
      </dsp:nvSpPr>
      <dsp:spPr>
        <a:xfrm>
          <a:off x="1837" y="110156"/>
          <a:ext cx="1069395" cy="42775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2">
                  <a:lumMod val="50000"/>
                </a:schemeClr>
              </a:solidFill>
            </a:rPr>
            <a:t>1</a:t>
          </a:r>
          <a:endParaRPr lang="ru-RU" sz="27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215716" y="110156"/>
        <a:ext cx="641637" cy="427758"/>
      </dsp:txXfrm>
    </dsp:sp>
    <dsp:sp modelId="{4DE5A1CE-1B84-441B-A6A3-34EF92C677A2}">
      <dsp:nvSpPr>
        <dsp:cNvPr id="0" name=""/>
        <dsp:cNvSpPr/>
      </dsp:nvSpPr>
      <dsp:spPr>
        <a:xfrm>
          <a:off x="964293" y="110156"/>
          <a:ext cx="1069395" cy="42775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2">
                  <a:lumMod val="50000"/>
                </a:schemeClr>
              </a:solidFill>
            </a:rPr>
            <a:t>2</a:t>
          </a:r>
          <a:endParaRPr lang="ru-RU" sz="27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1178172" y="110156"/>
        <a:ext cx="641637" cy="427758"/>
      </dsp:txXfrm>
    </dsp:sp>
    <dsp:sp modelId="{DD7C6C57-F60C-44F7-BC67-674B417DB8F4}">
      <dsp:nvSpPr>
        <dsp:cNvPr id="0" name=""/>
        <dsp:cNvSpPr/>
      </dsp:nvSpPr>
      <dsp:spPr>
        <a:xfrm>
          <a:off x="1926749" y="110156"/>
          <a:ext cx="1069395" cy="427758"/>
        </a:xfrm>
        <a:prstGeom prst="chevron">
          <a:avLst/>
        </a:pr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1"/>
              </a:solidFill>
            </a:rPr>
            <a:t>3</a:t>
          </a:r>
          <a:endParaRPr lang="ru-RU" sz="2700" kern="1200" dirty="0">
            <a:solidFill>
              <a:schemeClr val="bg1"/>
            </a:solidFill>
          </a:endParaRPr>
        </a:p>
      </dsp:txBody>
      <dsp:txXfrm>
        <a:off x="2140628" y="110156"/>
        <a:ext cx="641637" cy="427758"/>
      </dsp:txXfrm>
    </dsp:sp>
    <dsp:sp modelId="{CC016AE4-E7AE-422F-BADF-3616B9B0D9B6}">
      <dsp:nvSpPr>
        <dsp:cNvPr id="0" name=""/>
        <dsp:cNvSpPr/>
      </dsp:nvSpPr>
      <dsp:spPr>
        <a:xfrm>
          <a:off x="2889205" y="110156"/>
          <a:ext cx="1069395" cy="427758"/>
        </a:xfrm>
        <a:prstGeom prst="chevron">
          <a:avLst/>
        </a:prstGeom>
        <a:noFill/>
        <a:ln w="19050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2">
                  <a:lumMod val="50000"/>
                </a:schemeClr>
              </a:solidFill>
            </a:rPr>
            <a:t>4</a:t>
          </a:r>
          <a:endParaRPr lang="ru-RU" sz="27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3103084" y="110156"/>
        <a:ext cx="641637" cy="42775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CEBDD0-3C82-47DC-99A5-8C6C124E5679}">
      <dsp:nvSpPr>
        <dsp:cNvPr id="0" name=""/>
        <dsp:cNvSpPr/>
      </dsp:nvSpPr>
      <dsp:spPr>
        <a:xfrm>
          <a:off x="6447437" y="1844246"/>
          <a:ext cx="172496" cy="23310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31082"/>
              </a:lnTo>
              <a:lnTo>
                <a:pt x="172496" y="2331082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FC9959-B9E0-4AA6-9A57-A58715DF9CF1}">
      <dsp:nvSpPr>
        <dsp:cNvPr id="0" name=""/>
        <dsp:cNvSpPr/>
      </dsp:nvSpPr>
      <dsp:spPr>
        <a:xfrm>
          <a:off x="6447437" y="1844246"/>
          <a:ext cx="172496" cy="14077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7737"/>
              </a:lnTo>
              <a:lnTo>
                <a:pt x="172496" y="1407737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943E7B-8848-45D0-B15B-4EEAE5EF717C}">
      <dsp:nvSpPr>
        <dsp:cNvPr id="0" name=""/>
        <dsp:cNvSpPr/>
      </dsp:nvSpPr>
      <dsp:spPr>
        <a:xfrm>
          <a:off x="6447437" y="1844246"/>
          <a:ext cx="172496" cy="4843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4392"/>
              </a:lnTo>
              <a:lnTo>
                <a:pt x="172496" y="484392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6AB371-7054-48E1-9152-E880FC8AA62A}">
      <dsp:nvSpPr>
        <dsp:cNvPr id="0" name=""/>
        <dsp:cNvSpPr/>
      </dsp:nvSpPr>
      <dsp:spPr>
        <a:xfrm>
          <a:off x="3783469" y="650243"/>
          <a:ext cx="3184162" cy="5437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7209"/>
              </a:lnTo>
              <a:lnTo>
                <a:pt x="3184162" y="407209"/>
              </a:lnTo>
              <a:lnTo>
                <a:pt x="3184162" y="543760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5641EB-4240-4ADF-9E95-49EE93491B5C}">
      <dsp:nvSpPr>
        <dsp:cNvPr id="0" name=""/>
        <dsp:cNvSpPr/>
      </dsp:nvSpPr>
      <dsp:spPr>
        <a:xfrm>
          <a:off x="4873849" y="1844246"/>
          <a:ext cx="172496" cy="23310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31082"/>
              </a:lnTo>
              <a:lnTo>
                <a:pt x="172496" y="2331082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6E5B8C-CFE0-4C04-9320-FFC3155FB874}">
      <dsp:nvSpPr>
        <dsp:cNvPr id="0" name=""/>
        <dsp:cNvSpPr/>
      </dsp:nvSpPr>
      <dsp:spPr>
        <a:xfrm>
          <a:off x="4873849" y="1844246"/>
          <a:ext cx="172496" cy="14077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7737"/>
              </a:lnTo>
              <a:lnTo>
                <a:pt x="172496" y="1407737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853829-46AC-4720-8601-8C50E3C6EDBC}">
      <dsp:nvSpPr>
        <dsp:cNvPr id="0" name=""/>
        <dsp:cNvSpPr/>
      </dsp:nvSpPr>
      <dsp:spPr>
        <a:xfrm>
          <a:off x="4873849" y="1844246"/>
          <a:ext cx="172496" cy="4843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4392"/>
              </a:lnTo>
              <a:lnTo>
                <a:pt x="172496" y="484392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33356A-6AC1-4804-B595-0BBAA2A2BD17}">
      <dsp:nvSpPr>
        <dsp:cNvPr id="0" name=""/>
        <dsp:cNvSpPr/>
      </dsp:nvSpPr>
      <dsp:spPr>
        <a:xfrm>
          <a:off x="3783469" y="650243"/>
          <a:ext cx="1610574" cy="5437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7209"/>
              </a:lnTo>
              <a:lnTo>
                <a:pt x="1610574" y="407209"/>
              </a:lnTo>
              <a:lnTo>
                <a:pt x="1610574" y="543760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4143FD-34D7-4BA3-8834-67C0C84022CE}">
      <dsp:nvSpPr>
        <dsp:cNvPr id="0" name=""/>
        <dsp:cNvSpPr/>
      </dsp:nvSpPr>
      <dsp:spPr>
        <a:xfrm>
          <a:off x="3256850" y="1844246"/>
          <a:ext cx="215906" cy="23310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31082"/>
              </a:lnTo>
              <a:lnTo>
                <a:pt x="215906" y="2331082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A4DC56-87B5-42DE-878E-08F3BEC9048A}">
      <dsp:nvSpPr>
        <dsp:cNvPr id="0" name=""/>
        <dsp:cNvSpPr/>
      </dsp:nvSpPr>
      <dsp:spPr>
        <a:xfrm>
          <a:off x="3256850" y="1844246"/>
          <a:ext cx="215906" cy="14077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7737"/>
              </a:lnTo>
              <a:lnTo>
                <a:pt x="215906" y="1407737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54C918-4E2B-4A0A-96A7-5751265B2485}">
      <dsp:nvSpPr>
        <dsp:cNvPr id="0" name=""/>
        <dsp:cNvSpPr/>
      </dsp:nvSpPr>
      <dsp:spPr>
        <a:xfrm>
          <a:off x="3256850" y="1844246"/>
          <a:ext cx="215906" cy="4843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4392"/>
              </a:lnTo>
              <a:lnTo>
                <a:pt x="215906" y="484392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890415-41D7-4D84-86E5-A5EAF093CDF8}">
      <dsp:nvSpPr>
        <dsp:cNvPr id="0" name=""/>
        <dsp:cNvSpPr/>
      </dsp:nvSpPr>
      <dsp:spPr>
        <a:xfrm>
          <a:off x="3731325" y="650243"/>
          <a:ext cx="91440" cy="543760"/>
        </a:xfrm>
        <a:custGeom>
          <a:avLst/>
          <a:gdLst/>
          <a:ahLst/>
          <a:cxnLst/>
          <a:rect l="0" t="0" r="0" b="0"/>
          <a:pathLst>
            <a:path>
              <a:moveTo>
                <a:pt x="52144" y="0"/>
              </a:moveTo>
              <a:lnTo>
                <a:pt x="52144" y="407209"/>
              </a:lnTo>
              <a:lnTo>
                <a:pt x="45720" y="407209"/>
              </a:lnTo>
              <a:lnTo>
                <a:pt x="45720" y="543760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6E40AA-2C8E-4E3C-BD98-CA8829AA169C}">
      <dsp:nvSpPr>
        <dsp:cNvPr id="0" name=""/>
        <dsp:cNvSpPr/>
      </dsp:nvSpPr>
      <dsp:spPr>
        <a:xfrm>
          <a:off x="1726672" y="1844246"/>
          <a:ext cx="172496" cy="14077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7737"/>
              </a:lnTo>
              <a:lnTo>
                <a:pt x="172496" y="1407737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43E4A8-D049-4DFF-A294-AD1CA7C3A1B2}">
      <dsp:nvSpPr>
        <dsp:cNvPr id="0" name=""/>
        <dsp:cNvSpPr/>
      </dsp:nvSpPr>
      <dsp:spPr>
        <a:xfrm>
          <a:off x="1726672" y="1844246"/>
          <a:ext cx="172496" cy="4843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4392"/>
              </a:lnTo>
              <a:lnTo>
                <a:pt x="172496" y="484392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4AE5FD-06D0-40BD-AF77-618A04DC3EA7}">
      <dsp:nvSpPr>
        <dsp:cNvPr id="0" name=""/>
        <dsp:cNvSpPr/>
      </dsp:nvSpPr>
      <dsp:spPr>
        <a:xfrm>
          <a:off x="2246867" y="650243"/>
          <a:ext cx="1536602" cy="543760"/>
        </a:xfrm>
        <a:custGeom>
          <a:avLst/>
          <a:gdLst/>
          <a:ahLst/>
          <a:cxnLst/>
          <a:rect l="0" t="0" r="0" b="0"/>
          <a:pathLst>
            <a:path>
              <a:moveTo>
                <a:pt x="1536602" y="0"/>
              </a:moveTo>
              <a:lnTo>
                <a:pt x="1536602" y="407209"/>
              </a:lnTo>
              <a:lnTo>
                <a:pt x="0" y="407209"/>
              </a:lnTo>
              <a:lnTo>
                <a:pt x="0" y="543760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821D27-3E01-4F9A-BBB4-A0AE2613FCF3}">
      <dsp:nvSpPr>
        <dsp:cNvPr id="0" name=""/>
        <dsp:cNvSpPr/>
      </dsp:nvSpPr>
      <dsp:spPr>
        <a:xfrm>
          <a:off x="153084" y="1844246"/>
          <a:ext cx="172496" cy="32544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54427"/>
              </a:lnTo>
              <a:lnTo>
                <a:pt x="172496" y="3254427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09027C-4329-4BB3-8AE0-D0478151A587}">
      <dsp:nvSpPr>
        <dsp:cNvPr id="0" name=""/>
        <dsp:cNvSpPr/>
      </dsp:nvSpPr>
      <dsp:spPr>
        <a:xfrm>
          <a:off x="153084" y="1844246"/>
          <a:ext cx="172496" cy="23310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31082"/>
              </a:lnTo>
              <a:lnTo>
                <a:pt x="172496" y="2331082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40E7D3-1A4B-46B8-A4E2-2AF50D4F4F71}">
      <dsp:nvSpPr>
        <dsp:cNvPr id="0" name=""/>
        <dsp:cNvSpPr/>
      </dsp:nvSpPr>
      <dsp:spPr>
        <a:xfrm>
          <a:off x="153084" y="1844246"/>
          <a:ext cx="172496" cy="14077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7737"/>
              </a:lnTo>
              <a:lnTo>
                <a:pt x="172496" y="1407737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69BCB0-0CE3-4CC9-AE0D-D9FEACF092D2}">
      <dsp:nvSpPr>
        <dsp:cNvPr id="0" name=""/>
        <dsp:cNvSpPr/>
      </dsp:nvSpPr>
      <dsp:spPr>
        <a:xfrm>
          <a:off x="153084" y="1844246"/>
          <a:ext cx="172496" cy="4843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4392"/>
              </a:lnTo>
              <a:lnTo>
                <a:pt x="172496" y="484392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B578E1-0B22-4EF5-96F6-5B5374198DE3}">
      <dsp:nvSpPr>
        <dsp:cNvPr id="0" name=""/>
        <dsp:cNvSpPr/>
      </dsp:nvSpPr>
      <dsp:spPr>
        <a:xfrm>
          <a:off x="673278" y="650243"/>
          <a:ext cx="3110190" cy="543760"/>
        </a:xfrm>
        <a:custGeom>
          <a:avLst/>
          <a:gdLst/>
          <a:ahLst/>
          <a:cxnLst/>
          <a:rect l="0" t="0" r="0" b="0"/>
          <a:pathLst>
            <a:path>
              <a:moveTo>
                <a:pt x="3110190" y="0"/>
              </a:moveTo>
              <a:lnTo>
                <a:pt x="3110190" y="407209"/>
              </a:lnTo>
              <a:lnTo>
                <a:pt x="0" y="407209"/>
              </a:lnTo>
              <a:lnTo>
                <a:pt x="0" y="543760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CC7CD9-79B4-430C-8F13-61619616AB5A}">
      <dsp:nvSpPr>
        <dsp:cNvPr id="0" name=""/>
        <dsp:cNvSpPr/>
      </dsp:nvSpPr>
      <dsp:spPr>
        <a:xfrm>
          <a:off x="3133226" y="0"/>
          <a:ext cx="1300486" cy="65024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Проект</a:t>
          </a:r>
          <a:endParaRPr lang="ru-RU" sz="1400" kern="1200" dirty="0"/>
        </a:p>
      </dsp:txBody>
      <dsp:txXfrm>
        <a:off x="3133226" y="0"/>
        <a:ext cx="1300486" cy="650243"/>
      </dsp:txXfrm>
    </dsp:sp>
    <dsp:sp modelId="{8CF4EE9E-BF75-4005-A396-F6780C6EF7B0}">
      <dsp:nvSpPr>
        <dsp:cNvPr id="0" name=""/>
        <dsp:cNvSpPr/>
      </dsp:nvSpPr>
      <dsp:spPr>
        <a:xfrm>
          <a:off x="23035" y="1194003"/>
          <a:ext cx="1300486" cy="65024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Система</a:t>
          </a:r>
          <a:endParaRPr lang="ru-RU" sz="1400" kern="1200" dirty="0"/>
        </a:p>
      </dsp:txBody>
      <dsp:txXfrm>
        <a:off x="23035" y="1194003"/>
        <a:ext cx="1300486" cy="650243"/>
      </dsp:txXfrm>
    </dsp:sp>
    <dsp:sp modelId="{6CE2972D-0C8D-4E60-AF3D-F9E450A269E0}">
      <dsp:nvSpPr>
        <dsp:cNvPr id="0" name=""/>
        <dsp:cNvSpPr/>
      </dsp:nvSpPr>
      <dsp:spPr>
        <a:xfrm>
          <a:off x="325580" y="2003517"/>
          <a:ext cx="1300486" cy="6502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ПО (ЖЦ создания)</a:t>
          </a:r>
          <a:endParaRPr lang="ru-RU" sz="1400" kern="1200" dirty="0"/>
        </a:p>
      </dsp:txBody>
      <dsp:txXfrm>
        <a:off x="325580" y="2003517"/>
        <a:ext cx="1300486" cy="650243"/>
      </dsp:txXfrm>
    </dsp:sp>
    <dsp:sp modelId="{8F25BBCE-930C-4689-B9AB-46901A9FF6ED}">
      <dsp:nvSpPr>
        <dsp:cNvPr id="0" name=""/>
        <dsp:cNvSpPr/>
      </dsp:nvSpPr>
      <dsp:spPr>
        <a:xfrm>
          <a:off x="325580" y="2926862"/>
          <a:ext cx="1300486" cy="6502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Оборудование</a:t>
          </a:r>
          <a:endParaRPr lang="ru-RU" sz="1400" kern="1200" dirty="0"/>
        </a:p>
      </dsp:txBody>
      <dsp:txXfrm>
        <a:off x="325580" y="2926862"/>
        <a:ext cx="1300486" cy="650243"/>
      </dsp:txXfrm>
    </dsp:sp>
    <dsp:sp modelId="{12B93313-84A7-4E59-8630-52C6278648EB}">
      <dsp:nvSpPr>
        <dsp:cNvPr id="0" name=""/>
        <dsp:cNvSpPr/>
      </dsp:nvSpPr>
      <dsp:spPr>
        <a:xfrm>
          <a:off x="325580" y="3850207"/>
          <a:ext cx="1300486" cy="6502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Лицензии</a:t>
          </a:r>
          <a:endParaRPr lang="ru-RU" sz="1400" kern="1200" dirty="0"/>
        </a:p>
      </dsp:txBody>
      <dsp:txXfrm>
        <a:off x="325580" y="3850207"/>
        <a:ext cx="1300486" cy="650243"/>
      </dsp:txXfrm>
    </dsp:sp>
    <dsp:sp modelId="{5C8A5E9C-E1FD-4E85-A155-4228A593ADF3}">
      <dsp:nvSpPr>
        <dsp:cNvPr id="0" name=""/>
        <dsp:cNvSpPr/>
      </dsp:nvSpPr>
      <dsp:spPr>
        <a:xfrm>
          <a:off x="325580" y="4773553"/>
          <a:ext cx="1300486" cy="6502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Интеграция</a:t>
          </a:r>
          <a:endParaRPr lang="ru-RU" sz="1400" kern="1200" dirty="0"/>
        </a:p>
      </dsp:txBody>
      <dsp:txXfrm>
        <a:off x="325580" y="4773553"/>
        <a:ext cx="1300486" cy="650243"/>
      </dsp:txXfrm>
    </dsp:sp>
    <dsp:sp modelId="{C3C46346-D79B-48F6-B183-0B92E5742653}">
      <dsp:nvSpPr>
        <dsp:cNvPr id="0" name=""/>
        <dsp:cNvSpPr/>
      </dsp:nvSpPr>
      <dsp:spPr>
        <a:xfrm>
          <a:off x="1596624" y="1194003"/>
          <a:ext cx="1300486" cy="65024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Данные</a:t>
          </a:r>
          <a:endParaRPr lang="ru-RU" sz="1400" kern="1200" dirty="0"/>
        </a:p>
      </dsp:txBody>
      <dsp:txXfrm>
        <a:off x="1596624" y="1194003"/>
        <a:ext cx="1300486" cy="650243"/>
      </dsp:txXfrm>
    </dsp:sp>
    <dsp:sp modelId="{5BA5AA72-5A1D-421A-A1BF-C763161CF9A1}">
      <dsp:nvSpPr>
        <dsp:cNvPr id="0" name=""/>
        <dsp:cNvSpPr/>
      </dsp:nvSpPr>
      <dsp:spPr>
        <a:xfrm>
          <a:off x="1899169" y="2003517"/>
          <a:ext cx="1300486" cy="6502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Очистка и конвертация</a:t>
          </a:r>
          <a:endParaRPr lang="ru-RU" sz="1400" kern="1200" dirty="0"/>
        </a:p>
      </dsp:txBody>
      <dsp:txXfrm>
        <a:off x="1899169" y="2003517"/>
        <a:ext cx="1300486" cy="650243"/>
      </dsp:txXfrm>
    </dsp:sp>
    <dsp:sp modelId="{F91F7AD4-8D77-4758-AFC0-3684FA3E46BF}">
      <dsp:nvSpPr>
        <dsp:cNvPr id="0" name=""/>
        <dsp:cNvSpPr/>
      </dsp:nvSpPr>
      <dsp:spPr>
        <a:xfrm>
          <a:off x="1899169" y="2926862"/>
          <a:ext cx="1300486" cy="6502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Создание данных</a:t>
          </a:r>
          <a:endParaRPr lang="ru-RU" sz="1400" kern="1200" dirty="0"/>
        </a:p>
      </dsp:txBody>
      <dsp:txXfrm>
        <a:off x="1899169" y="2926862"/>
        <a:ext cx="1300486" cy="650243"/>
      </dsp:txXfrm>
    </dsp:sp>
    <dsp:sp modelId="{EEB402A5-8033-4212-9F73-967EE854DDD0}">
      <dsp:nvSpPr>
        <dsp:cNvPr id="0" name=""/>
        <dsp:cNvSpPr/>
      </dsp:nvSpPr>
      <dsp:spPr>
        <a:xfrm>
          <a:off x="3126802" y="1194003"/>
          <a:ext cx="1300486" cy="65024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Бизнес-процессы и регламенты</a:t>
          </a:r>
          <a:endParaRPr lang="ru-RU" sz="1400" kern="1200" dirty="0"/>
        </a:p>
      </dsp:txBody>
      <dsp:txXfrm>
        <a:off x="3126802" y="1194003"/>
        <a:ext cx="1300486" cy="650243"/>
      </dsp:txXfrm>
    </dsp:sp>
    <dsp:sp modelId="{81676CDE-4239-4A41-985A-64BD33DC5139}">
      <dsp:nvSpPr>
        <dsp:cNvPr id="0" name=""/>
        <dsp:cNvSpPr/>
      </dsp:nvSpPr>
      <dsp:spPr>
        <a:xfrm>
          <a:off x="3472757" y="2003517"/>
          <a:ext cx="1300486" cy="6502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Орг.изменения</a:t>
          </a:r>
          <a:endParaRPr lang="ru-RU" sz="1400" kern="1200" dirty="0"/>
        </a:p>
      </dsp:txBody>
      <dsp:txXfrm>
        <a:off x="3472757" y="2003517"/>
        <a:ext cx="1300486" cy="650243"/>
      </dsp:txXfrm>
    </dsp:sp>
    <dsp:sp modelId="{6B20E69A-12F8-4F06-A505-FFEF50338F7D}">
      <dsp:nvSpPr>
        <dsp:cNvPr id="0" name=""/>
        <dsp:cNvSpPr/>
      </dsp:nvSpPr>
      <dsp:spPr>
        <a:xfrm>
          <a:off x="3472757" y="2926862"/>
          <a:ext cx="1300486" cy="6502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Инструкции</a:t>
          </a:r>
          <a:endParaRPr lang="ru-RU" sz="1400" kern="1200" dirty="0"/>
        </a:p>
      </dsp:txBody>
      <dsp:txXfrm>
        <a:off x="3472757" y="2926862"/>
        <a:ext cx="1300486" cy="650243"/>
      </dsp:txXfrm>
    </dsp:sp>
    <dsp:sp modelId="{741C2A10-994B-4519-8B87-178D10181133}">
      <dsp:nvSpPr>
        <dsp:cNvPr id="0" name=""/>
        <dsp:cNvSpPr/>
      </dsp:nvSpPr>
      <dsp:spPr>
        <a:xfrm>
          <a:off x="3472757" y="3850207"/>
          <a:ext cx="1300486" cy="6502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Решения</a:t>
          </a:r>
          <a:endParaRPr lang="ru-RU" sz="1400" kern="1200" dirty="0"/>
        </a:p>
      </dsp:txBody>
      <dsp:txXfrm>
        <a:off x="3472757" y="3850207"/>
        <a:ext cx="1300486" cy="650243"/>
      </dsp:txXfrm>
    </dsp:sp>
    <dsp:sp modelId="{EDEE814B-CEBC-418D-823A-C947A89E5E3A}">
      <dsp:nvSpPr>
        <dsp:cNvPr id="0" name=""/>
        <dsp:cNvSpPr/>
      </dsp:nvSpPr>
      <dsp:spPr>
        <a:xfrm>
          <a:off x="4743800" y="1194003"/>
          <a:ext cx="1300486" cy="65024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Персонал</a:t>
          </a:r>
          <a:endParaRPr lang="ru-RU" sz="1400" kern="1200" dirty="0"/>
        </a:p>
      </dsp:txBody>
      <dsp:txXfrm>
        <a:off x="4743800" y="1194003"/>
        <a:ext cx="1300486" cy="650243"/>
      </dsp:txXfrm>
    </dsp:sp>
    <dsp:sp modelId="{187BA5B1-AE5A-4916-B3A1-A0BDF302B93D}">
      <dsp:nvSpPr>
        <dsp:cNvPr id="0" name=""/>
        <dsp:cNvSpPr/>
      </dsp:nvSpPr>
      <dsp:spPr>
        <a:xfrm>
          <a:off x="5046346" y="2003517"/>
          <a:ext cx="1300486" cy="6502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Найм </a:t>
          </a:r>
          <a:endParaRPr lang="ru-RU" sz="1400" kern="1200" dirty="0"/>
        </a:p>
      </dsp:txBody>
      <dsp:txXfrm>
        <a:off x="5046346" y="2003517"/>
        <a:ext cx="1300486" cy="650243"/>
      </dsp:txXfrm>
    </dsp:sp>
    <dsp:sp modelId="{8B3C0521-4770-4314-8920-22D3BE801F60}">
      <dsp:nvSpPr>
        <dsp:cNvPr id="0" name=""/>
        <dsp:cNvSpPr/>
      </dsp:nvSpPr>
      <dsp:spPr>
        <a:xfrm>
          <a:off x="5046346" y="2926862"/>
          <a:ext cx="1300486" cy="6502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Обучение</a:t>
          </a:r>
          <a:endParaRPr lang="ru-RU" sz="1400" kern="1200" dirty="0"/>
        </a:p>
      </dsp:txBody>
      <dsp:txXfrm>
        <a:off x="5046346" y="2926862"/>
        <a:ext cx="1300486" cy="650243"/>
      </dsp:txXfrm>
    </dsp:sp>
    <dsp:sp modelId="{E2FF3160-D502-4B70-A836-1DEE76C8CF37}">
      <dsp:nvSpPr>
        <dsp:cNvPr id="0" name=""/>
        <dsp:cNvSpPr/>
      </dsp:nvSpPr>
      <dsp:spPr>
        <a:xfrm>
          <a:off x="5046346" y="3850207"/>
          <a:ext cx="1300486" cy="6502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Аттестация</a:t>
          </a:r>
          <a:endParaRPr lang="ru-RU" sz="1400" kern="1200" dirty="0"/>
        </a:p>
      </dsp:txBody>
      <dsp:txXfrm>
        <a:off x="5046346" y="3850207"/>
        <a:ext cx="1300486" cy="650243"/>
      </dsp:txXfrm>
    </dsp:sp>
    <dsp:sp modelId="{86711B4B-673E-4889-87E6-5BE1AE0C1E5C}">
      <dsp:nvSpPr>
        <dsp:cNvPr id="0" name=""/>
        <dsp:cNvSpPr/>
      </dsp:nvSpPr>
      <dsp:spPr>
        <a:xfrm>
          <a:off x="6317389" y="1194003"/>
          <a:ext cx="1300486" cy="65024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Управление проектами</a:t>
          </a:r>
          <a:endParaRPr lang="ru-RU" sz="1400" kern="1200" dirty="0"/>
        </a:p>
      </dsp:txBody>
      <dsp:txXfrm>
        <a:off x="6317389" y="1194003"/>
        <a:ext cx="1300486" cy="650243"/>
      </dsp:txXfrm>
    </dsp:sp>
    <dsp:sp modelId="{BB591DD9-3782-4175-A299-EAF40E221137}">
      <dsp:nvSpPr>
        <dsp:cNvPr id="0" name=""/>
        <dsp:cNvSpPr/>
      </dsp:nvSpPr>
      <dsp:spPr>
        <a:xfrm>
          <a:off x="6619934" y="2003517"/>
          <a:ext cx="1300486" cy="6502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Планирование</a:t>
          </a:r>
          <a:endParaRPr lang="ru-RU" sz="1400" kern="1200" dirty="0"/>
        </a:p>
      </dsp:txBody>
      <dsp:txXfrm>
        <a:off x="6619934" y="2003517"/>
        <a:ext cx="1300486" cy="650243"/>
      </dsp:txXfrm>
    </dsp:sp>
    <dsp:sp modelId="{229D1815-4DF0-445D-B577-C94DE6DCF4F4}">
      <dsp:nvSpPr>
        <dsp:cNvPr id="0" name=""/>
        <dsp:cNvSpPr/>
      </dsp:nvSpPr>
      <dsp:spPr>
        <a:xfrm>
          <a:off x="6619934" y="2926862"/>
          <a:ext cx="1300486" cy="6502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Отчетность</a:t>
          </a:r>
          <a:endParaRPr lang="ru-RU" sz="1400" kern="1200" dirty="0"/>
        </a:p>
      </dsp:txBody>
      <dsp:txXfrm>
        <a:off x="6619934" y="2926862"/>
        <a:ext cx="1300486" cy="650243"/>
      </dsp:txXfrm>
    </dsp:sp>
    <dsp:sp modelId="{D39D7418-A038-4EC4-A9FD-4E48D046F68D}">
      <dsp:nvSpPr>
        <dsp:cNvPr id="0" name=""/>
        <dsp:cNvSpPr/>
      </dsp:nvSpPr>
      <dsp:spPr>
        <a:xfrm>
          <a:off x="6619934" y="3850207"/>
          <a:ext cx="1300486" cy="6502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Администрирование</a:t>
          </a:r>
          <a:endParaRPr lang="ru-RU" sz="1400" kern="1200" dirty="0"/>
        </a:p>
      </dsp:txBody>
      <dsp:txXfrm>
        <a:off x="6619934" y="3850207"/>
        <a:ext cx="1300486" cy="65024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46C158-CE3D-47DB-8C78-C76C2FA6AEF2}">
      <dsp:nvSpPr>
        <dsp:cNvPr id="0" name=""/>
        <dsp:cNvSpPr/>
      </dsp:nvSpPr>
      <dsp:spPr>
        <a:xfrm>
          <a:off x="1837" y="110156"/>
          <a:ext cx="1069395" cy="42775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2">
                  <a:lumMod val="50000"/>
                </a:schemeClr>
              </a:solidFill>
            </a:rPr>
            <a:t>1</a:t>
          </a:r>
          <a:endParaRPr lang="ru-RU" sz="27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215716" y="110156"/>
        <a:ext cx="641637" cy="427758"/>
      </dsp:txXfrm>
    </dsp:sp>
    <dsp:sp modelId="{4DE5A1CE-1B84-441B-A6A3-34EF92C677A2}">
      <dsp:nvSpPr>
        <dsp:cNvPr id="0" name=""/>
        <dsp:cNvSpPr/>
      </dsp:nvSpPr>
      <dsp:spPr>
        <a:xfrm>
          <a:off x="964293" y="110156"/>
          <a:ext cx="1069395" cy="42775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2">
                  <a:lumMod val="50000"/>
                </a:schemeClr>
              </a:solidFill>
            </a:rPr>
            <a:t>2</a:t>
          </a:r>
          <a:endParaRPr lang="ru-RU" sz="27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1178172" y="110156"/>
        <a:ext cx="641637" cy="427758"/>
      </dsp:txXfrm>
    </dsp:sp>
    <dsp:sp modelId="{DD7C6C57-F60C-44F7-BC67-674B417DB8F4}">
      <dsp:nvSpPr>
        <dsp:cNvPr id="0" name=""/>
        <dsp:cNvSpPr/>
      </dsp:nvSpPr>
      <dsp:spPr>
        <a:xfrm>
          <a:off x="1926749" y="110156"/>
          <a:ext cx="1069395" cy="427758"/>
        </a:xfrm>
        <a:prstGeom prst="chevron">
          <a:avLst/>
        </a:pr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1"/>
              </a:solidFill>
            </a:rPr>
            <a:t>3</a:t>
          </a:r>
          <a:endParaRPr lang="ru-RU" sz="2700" kern="1200" dirty="0">
            <a:solidFill>
              <a:schemeClr val="bg1"/>
            </a:solidFill>
          </a:endParaRPr>
        </a:p>
      </dsp:txBody>
      <dsp:txXfrm>
        <a:off x="2140628" y="110156"/>
        <a:ext cx="641637" cy="427758"/>
      </dsp:txXfrm>
    </dsp:sp>
    <dsp:sp modelId="{CC016AE4-E7AE-422F-BADF-3616B9B0D9B6}">
      <dsp:nvSpPr>
        <dsp:cNvPr id="0" name=""/>
        <dsp:cNvSpPr/>
      </dsp:nvSpPr>
      <dsp:spPr>
        <a:xfrm>
          <a:off x="2889205" y="110156"/>
          <a:ext cx="1069395" cy="427758"/>
        </a:xfrm>
        <a:prstGeom prst="chevron">
          <a:avLst/>
        </a:prstGeom>
        <a:noFill/>
        <a:ln w="19050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2">
                  <a:lumMod val="50000"/>
                </a:schemeClr>
              </a:solidFill>
            </a:rPr>
            <a:t>4</a:t>
          </a:r>
          <a:endParaRPr lang="ru-RU" sz="27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3103084" y="110156"/>
        <a:ext cx="641637" cy="4277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8F468CB-01D7-4A35-AD1D-97EA6927A032}" type="datetimeFigureOut">
              <a:rPr lang="ru-RU"/>
              <a:pPr>
                <a:defRPr/>
              </a:pPr>
              <a:t>18.03.2012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62E2913-1CA5-47FB-A58F-3190A51C18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87764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dirty="0" smtClean="0"/>
              <a:t>Как выглядят ИТ-проекты в глазах Заказчика? </a:t>
            </a:r>
          </a:p>
          <a:p>
            <a:pPr>
              <a:spcBef>
                <a:spcPct val="0"/>
              </a:spcBef>
            </a:pPr>
            <a:endParaRPr lang="ru-RU" dirty="0" smtClean="0"/>
          </a:p>
          <a:p>
            <a:pPr>
              <a:spcBef>
                <a:spcPct val="0"/>
              </a:spcBef>
            </a:pPr>
            <a:r>
              <a:rPr lang="ru-RU" dirty="0" smtClean="0"/>
              <a:t>Благодарность.</a:t>
            </a:r>
          </a:p>
          <a:p>
            <a:pPr>
              <a:spcBef>
                <a:spcPct val="0"/>
              </a:spcBef>
            </a:pPr>
            <a:r>
              <a:rPr lang="ru-RU" dirty="0" smtClean="0"/>
              <a:t>Хорошо</a:t>
            </a:r>
            <a:r>
              <a:rPr lang="ru-RU" baseline="0" dirty="0" smtClean="0"/>
              <a:t> ли меня слышно?</a:t>
            </a: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B58E58C-6A5A-47AC-B26A-1F498E619835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 Данные: их подготовка к выгрузке (чистка, настройка дополнительных атрибутов, учесть, что исходных систем не одна, механизм проверки до и после-выгрузки).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Другие примеры: актуализация векторных карт и автодорог (TMS), чистка БД клиентов (CRM), справочники товаров, тексты для Главной и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др.страниц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т.п. </a:t>
            </a:r>
          </a:p>
          <a:p>
            <a:endParaRPr lang="ru-RU" dirty="0" smtClean="0"/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Бизнес-процессы и регламенты: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управленческие решения, без которых система не будет работать. Например, какая валюта будет основной и нужна ли мультивалютность, период закрытия данных в ХД.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Другие примеры: какой отдел будет отвечать за обработку сообщений обратной связи от клиентов (CRM), какая система мотивации нужна для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операторов Call-центра? </a:t>
            </a: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Поставка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оборудования 3 месяца (без монтажа, настройки)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2E2913-1CA5-47FB-A58F-3190A51C1840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6130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dirty="0" smtClean="0"/>
              <a:t>Хочу пояснить: </a:t>
            </a:r>
            <a:r>
              <a:rPr lang="ru-RU" dirty="0" err="1" smtClean="0"/>
              <a:t>предпроект</a:t>
            </a:r>
            <a:r>
              <a:rPr lang="ru-RU" dirty="0" smtClean="0"/>
              <a:t> за деньги Заказчика все-таки состоялся. Это пока чуть ли не единственный случай, когда,</a:t>
            </a:r>
            <a:r>
              <a:rPr lang="ru-RU" baseline="0" dirty="0" smtClean="0"/>
              <a:t> я считаю, деньги на </a:t>
            </a:r>
            <a:r>
              <a:rPr lang="ru-RU" baseline="0" dirty="0" err="1" smtClean="0"/>
              <a:t>предпроект</a:t>
            </a:r>
            <a:r>
              <a:rPr lang="ru-RU" baseline="0" dirty="0" smtClean="0"/>
              <a:t> были потрачены не зря и мы не получили ответ, который и так знали или который нам был не нужен.</a:t>
            </a:r>
          </a:p>
          <a:p>
            <a:pPr>
              <a:spcBef>
                <a:spcPct val="0"/>
              </a:spcBef>
            </a:pPr>
            <a:r>
              <a:rPr lang="ru-RU" baseline="0" dirty="0" smtClean="0"/>
              <a:t>Более того, с руководителем проекта со стороны подрядчика мы искренне подружились за 2 месяца совместной работы над нашим проектом.</a:t>
            </a:r>
            <a:endParaRPr lang="ru-RU" dirty="0" smtClean="0"/>
          </a:p>
          <a:p>
            <a:pPr>
              <a:spcBef>
                <a:spcPct val="0"/>
              </a:spcBef>
            </a:pPr>
            <a:endParaRPr lang="ru-RU" dirty="0" smtClean="0"/>
          </a:p>
          <a:p>
            <a:pPr>
              <a:spcBef>
                <a:spcPct val="0"/>
              </a:spcBef>
            </a:pPr>
            <a:r>
              <a:rPr lang="ru-RU" b="1" dirty="0" smtClean="0"/>
              <a:t>С</a:t>
            </a:r>
            <a:r>
              <a:rPr lang="ru-RU" b="1" baseline="0" dirty="0" smtClean="0"/>
              <a:t> оценкой сроков по первой итерации он ошибся в 2 раза.</a:t>
            </a:r>
            <a:endParaRPr lang="ru-RU" b="1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 не учел</a:t>
            </a:r>
            <a:r>
              <a:rPr lang="ru-RU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подрядчик? </a:t>
            </a:r>
          </a:p>
          <a:p>
            <a:pPr>
              <a:spcBef>
                <a:spcPct val="0"/>
              </a:spcBef>
            </a:pPr>
            <a:endParaRPr lang="ru-RU" dirty="0" smtClean="0"/>
          </a:p>
          <a:p>
            <a:pPr>
              <a:spcBef>
                <a:spcPct val="0"/>
              </a:spcBef>
            </a:pPr>
            <a:r>
              <a:rPr lang="ru-RU" dirty="0" smtClean="0"/>
              <a:t>Почему победитель тендера все-равно недооценил проект в 2 раза? Как правильно определить объем работ? Как выглядит структура работ (WBS) для проектов автоматизации?</a:t>
            </a:r>
          </a:p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6E78A3E-3E9B-49B8-B48E-778581DBB77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6E78A3E-3E9B-49B8-B48E-778581DBB77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dirty="0" smtClean="0"/>
              <a:t>Продемонстрирую</a:t>
            </a:r>
            <a:r>
              <a:rPr lang="ru-RU" baseline="0" dirty="0" smtClean="0"/>
              <a:t> только некоторые документы.</a:t>
            </a:r>
          </a:p>
          <a:p>
            <a:pPr>
              <a:spcBef>
                <a:spcPct val="0"/>
              </a:spcBef>
            </a:pPr>
            <a:r>
              <a:rPr lang="ru-RU" baseline="0" dirty="0" smtClean="0"/>
              <a:t>Про последние 2 метода лучше расскажет аудитория.</a:t>
            </a:r>
            <a:endParaRPr lang="ru-RU" dirty="0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86436E9-A28E-4B6C-9733-BEE597A2EB5C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Пример матрицы взаимодействия</a:t>
            </a:r>
            <a:r>
              <a:rPr lang="ru-RU" baseline="0" dirty="0" smtClean="0"/>
              <a:t> в Уставе</a:t>
            </a:r>
            <a:br>
              <a:rPr lang="ru-RU" baseline="0" dirty="0" smtClean="0"/>
            </a:br>
            <a:endParaRPr lang="ru-RU" baseline="0" dirty="0" smtClean="0"/>
          </a:p>
          <a:p>
            <a:endParaRPr lang="ru-RU" baseline="0" dirty="0" smtClean="0"/>
          </a:p>
          <a:p>
            <a:r>
              <a:rPr lang="ru-RU" dirty="0" smtClean="0"/>
              <a:t>Матрица взаимодействия - это простые правила, которых должна придерживаться команда в обмене информацией.  </a:t>
            </a:r>
          </a:p>
          <a:p>
            <a:r>
              <a:rPr lang="ru-RU" dirty="0" smtClean="0"/>
              <a:t>Примеры: код проекта в теме E-mail сообщения, порядок кодировки названия документа, регулярность в распространении актуального графика, регламентные сроки рецензирования документов.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2E2913-1CA5-47FB-A58F-3190A51C1840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4305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86436E9-A28E-4B6C-9733-BEE597A2EB5C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dirty="0" smtClean="0"/>
              <a:t>Вопрос:</a:t>
            </a:r>
            <a:r>
              <a:rPr lang="ru-RU" baseline="0" dirty="0" smtClean="0"/>
              <a:t> кто получает? </a:t>
            </a:r>
            <a:r>
              <a:rPr lang="ru-RU" baseline="0" dirty="0" err="1" smtClean="0"/>
              <a:t>Стейкхолдеры</a:t>
            </a:r>
            <a:endParaRPr lang="ru-RU" dirty="0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86436E9-A28E-4B6C-9733-BEE597A2EB5C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86436E9-A28E-4B6C-9733-BEE597A2EB5C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86436E9-A28E-4B6C-9733-BEE597A2EB5C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dirty="0" smtClean="0"/>
              <a:t>Несколько слов обо мне.</a:t>
            </a:r>
          </a:p>
          <a:p>
            <a:pPr>
              <a:spcBef>
                <a:spcPct val="0"/>
              </a:spcBef>
            </a:pPr>
            <a:endParaRPr lang="ru-RU" dirty="0" smtClean="0"/>
          </a:p>
          <a:p>
            <a:pPr>
              <a:spcBef>
                <a:spcPct val="0"/>
              </a:spcBef>
            </a:pPr>
            <a:r>
              <a:rPr lang="ru-RU" dirty="0" smtClean="0"/>
              <a:t>Я - руководитель Проектного офиса крупной компании. Моя работа - сделать так, чтобы проекты завершались вовремя и с ценным результатом для бизнеса. Регулярно мы выполняем проекты, привлекая внешних консультантов или ИТ-компании.</a:t>
            </a:r>
          </a:p>
        </p:txBody>
      </p:sp>
      <p:sp>
        <p:nvSpPr>
          <p:cNvPr id="112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4B1D7E6-66BD-4DAE-962E-CBB30E104FC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Правила:</a:t>
            </a:r>
          </a:p>
          <a:p>
            <a:pPr marL="171450" indent="-171450">
              <a:buFontTx/>
              <a:buChar char="-"/>
            </a:pPr>
            <a:r>
              <a:rPr lang="ru-RU" baseline="0" dirty="0" smtClean="0"/>
              <a:t>задавать вопросы</a:t>
            </a:r>
          </a:p>
          <a:p>
            <a:pPr marL="171450" indent="-171450">
              <a:buFontTx/>
              <a:buChar char="-"/>
            </a:pPr>
            <a:r>
              <a:rPr lang="ru-RU" baseline="0" dirty="0" smtClean="0"/>
              <a:t>отвечать на мои вопросы</a:t>
            </a:r>
          </a:p>
          <a:p>
            <a:pPr>
              <a:spcBef>
                <a:spcPct val="0"/>
              </a:spcBef>
            </a:pPr>
            <a:endParaRPr lang="ru-RU" baseline="0" dirty="0" smtClean="0"/>
          </a:p>
          <a:p>
            <a:pPr>
              <a:spcBef>
                <a:spcPct val="0"/>
              </a:spcBef>
            </a:pPr>
            <a:r>
              <a:rPr lang="ru-RU" baseline="0" dirty="0" smtClean="0"/>
              <a:t>Этим докладом я покажу:</a:t>
            </a:r>
          </a:p>
          <a:p>
            <a:pPr>
              <a:spcBef>
                <a:spcPct val="0"/>
              </a:spcBef>
            </a:pPr>
            <a:r>
              <a:rPr lang="ru-RU" baseline="0" dirty="0" smtClean="0"/>
              <a:t>- как </a:t>
            </a:r>
            <a:r>
              <a:rPr lang="ru-RU" dirty="0" smtClean="0"/>
              <a:t>выглядят проекты</a:t>
            </a:r>
            <a:r>
              <a:rPr lang="ru-RU" baseline="0" dirty="0" smtClean="0"/>
              <a:t> </a:t>
            </a:r>
            <a:r>
              <a:rPr lang="ru-RU" dirty="0" smtClean="0"/>
              <a:t>глазами Заказчика</a:t>
            </a:r>
          </a:p>
          <a:p>
            <a:pPr>
              <a:spcBef>
                <a:spcPct val="0"/>
              </a:spcBef>
            </a:pPr>
            <a:r>
              <a:rPr lang="ru-RU" dirty="0" smtClean="0"/>
              <a:t>Также</a:t>
            </a:r>
            <a:r>
              <a:rPr lang="ru-RU" baseline="0" dirty="0" smtClean="0"/>
              <a:t> </a:t>
            </a:r>
            <a:r>
              <a:rPr lang="ru-RU" dirty="0" smtClean="0"/>
              <a:t>я</a:t>
            </a:r>
            <a:r>
              <a:rPr lang="ru-RU" baseline="0" dirty="0" smtClean="0"/>
              <a:t> отмечаю, что несмотря на опыт и профессионализм в самом продукте (услуге), поставщики достаточно слабы в проектном менеджменте.</a:t>
            </a:r>
          </a:p>
          <a:p>
            <a:pPr marL="0" indent="0">
              <a:buFontTx/>
              <a:buNone/>
            </a:pPr>
            <a:endParaRPr lang="ru-RU" baseline="0" dirty="0" smtClean="0"/>
          </a:p>
          <a:p>
            <a:pPr marL="171450" indent="-171450">
              <a:buFontTx/>
              <a:buChar char="-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2E2913-1CA5-47FB-A58F-3190A51C1840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041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dirty="0" smtClean="0"/>
              <a:t>Чтобы двигаться дальше</a:t>
            </a:r>
            <a:r>
              <a:rPr lang="ru-RU" baseline="0" dirty="0" smtClean="0"/>
              <a:t> вы должны немного представлять проект.</a:t>
            </a:r>
            <a:endParaRPr lang="ru-RU" dirty="0" smtClean="0"/>
          </a:p>
          <a:p>
            <a:pPr>
              <a:spcBef>
                <a:spcPct val="0"/>
              </a:spcBef>
            </a:pPr>
            <a:endParaRPr lang="ru-RU" dirty="0" smtClean="0"/>
          </a:p>
          <a:p>
            <a:pPr>
              <a:spcBef>
                <a:spcPct val="0"/>
              </a:spcBef>
            </a:pPr>
            <a:r>
              <a:rPr lang="ru-RU" dirty="0" smtClean="0"/>
              <a:t>Количество отчетов: порядка 100</a:t>
            </a:r>
          </a:p>
          <a:p>
            <a:pPr>
              <a:spcBef>
                <a:spcPct val="0"/>
              </a:spcBef>
            </a:pPr>
            <a:r>
              <a:rPr lang="ru-RU" dirty="0" smtClean="0"/>
              <a:t>Краткая характеристика Заказчика:</a:t>
            </a:r>
          </a:p>
          <a:p>
            <a:pPr marL="171450" indent="-171450">
              <a:spcBef>
                <a:spcPct val="0"/>
              </a:spcBef>
              <a:buFontTx/>
              <a:buChar char="-"/>
            </a:pPr>
            <a:r>
              <a:rPr lang="ru-RU" dirty="0" smtClean="0"/>
              <a:t>холдинговая структура</a:t>
            </a:r>
          </a:p>
          <a:p>
            <a:pPr marL="171450" indent="-171450">
              <a:spcBef>
                <a:spcPct val="0"/>
              </a:spcBef>
              <a:buFontTx/>
              <a:buChar char="-"/>
            </a:pPr>
            <a:r>
              <a:rPr lang="ru-RU" dirty="0" smtClean="0"/>
              <a:t>сфера:</a:t>
            </a:r>
            <a:r>
              <a:rPr lang="ru-RU" baseline="0" dirty="0" smtClean="0"/>
              <a:t> </a:t>
            </a:r>
            <a:r>
              <a:rPr lang="ru-RU" baseline="0" dirty="0" err="1" smtClean="0"/>
              <a:t>дистрибьюция</a:t>
            </a:r>
            <a:r>
              <a:rPr lang="ru-RU" baseline="0" dirty="0" smtClean="0"/>
              <a:t> продукты питания, логистика (склады и транспорт), 20.000 клиентов - торговых точек</a:t>
            </a:r>
          </a:p>
          <a:p>
            <a:pPr marL="171450" indent="-171450">
              <a:spcBef>
                <a:spcPct val="0"/>
              </a:spcBef>
              <a:buFontTx/>
              <a:buChar char="-"/>
            </a:pPr>
            <a:r>
              <a:rPr lang="ru-RU" baseline="0" dirty="0" smtClean="0"/>
              <a:t>количество пользователей системы: 25+</a:t>
            </a:r>
          </a:p>
          <a:p>
            <a:pPr marL="171450" indent="-171450">
              <a:spcBef>
                <a:spcPct val="0"/>
              </a:spcBef>
              <a:buFontTx/>
              <a:buChar char="-"/>
            </a:pPr>
            <a:r>
              <a:rPr lang="ru-RU" baseline="0" dirty="0" smtClean="0"/>
              <a:t>оперативный и точный анализ данных – очень! серьезное конкурентное преимущество</a:t>
            </a:r>
          </a:p>
          <a:p>
            <a:pPr marL="171450" indent="-171450">
              <a:spcBef>
                <a:spcPct val="0"/>
              </a:spcBef>
              <a:buFontTx/>
              <a:buChar char="-"/>
            </a:pPr>
            <a:r>
              <a:rPr lang="ru-RU" dirty="0" smtClean="0"/>
              <a:t>компания не имеет опыт выполнения подобных проектов -</a:t>
            </a:r>
            <a:r>
              <a:rPr lang="en-US" dirty="0" smtClean="0"/>
              <a:t>&gt;</a:t>
            </a:r>
            <a:r>
              <a:rPr lang="ru-RU" dirty="0" smtClean="0"/>
              <a:t> привлечь подрядчика</a:t>
            </a:r>
          </a:p>
          <a:p>
            <a:pPr>
              <a:spcBef>
                <a:spcPct val="0"/>
              </a:spcBef>
            </a:pPr>
            <a:endParaRPr lang="en-US" dirty="0" smtClean="0"/>
          </a:p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3DD5182-967E-46F7-B618-F4B8B3574FD8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dirty="0" smtClean="0"/>
              <a:t>Я звоню </a:t>
            </a:r>
            <a:r>
              <a:rPr lang="ru-RU" dirty="0" err="1" smtClean="0"/>
              <a:t>вендору</a:t>
            </a:r>
            <a:r>
              <a:rPr lang="ru-RU" dirty="0" smtClean="0"/>
              <a:t>, описываю проект и прошу предложить нескольких поставщиков услуг. Я не ищу поставщика в Интернет.</a:t>
            </a:r>
          </a:p>
          <a:p>
            <a:pPr>
              <a:spcBef>
                <a:spcPct val="0"/>
              </a:spcBef>
            </a:pPr>
            <a:r>
              <a:rPr lang="ru-RU" dirty="0" smtClean="0"/>
              <a:t> - </a:t>
            </a:r>
          </a:p>
          <a:p>
            <a:pPr>
              <a:spcBef>
                <a:spcPct val="0"/>
              </a:spcBef>
            </a:pPr>
            <a:r>
              <a:rPr lang="ru-RU" dirty="0" smtClean="0"/>
              <a:t>Как и почему ИТ-компании проигрывают тендеры?  Какие фразы в вашем предложении ненавидит Заказчик и почему? Что на самом деле должно содержать коммерческое предложение?</a:t>
            </a:r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C35E35E-75A4-4A0C-A067-ACFFD59449A7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ru-RU" dirty="0" smtClean="0"/>
              <a:t>Какие фразы в коммерческом предложении говорят о явном непрофессионализме:</a:t>
            </a:r>
          </a:p>
          <a:p>
            <a:pPr>
              <a:spcBef>
                <a:spcPct val="0"/>
              </a:spcBef>
            </a:pPr>
            <a:r>
              <a:rPr lang="ru-RU" dirty="0" smtClean="0"/>
              <a:t> -</a:t>
            </a:r>
          </a:p>
          <a:p>
            <a:pPr>
              <a:spcBef>
                <a:spcPct val="0"/>
              </a:spcBef>
            </a:pPr>
            <a:r>
              <a:rPr lang="ru-RU" dirty="0" smtClean="0"/>
              <a:t> - отсутствие персонального состава команды проекта -</a:t>
            </a:r>
            <a:r>
              <a:rPr lang="en-US" dirty="0" smtClean="0"/>
              <a:t>&gt;</a:t>
            </a:r>
            <a:r>
              <a:rPr lang="ru-RU" dirty="0" smtClean="0"/>
              <a:t> описаны только преимущества компании</a:t>
            </a:r>
          </a:p>
          <a:p>
            <a:pPr>
              <a:spcBef>
                <a:spcPct val="0"/>
              </a:spcBef>
            </a:pPr>
            <a:r>
              <a:rPr lang="ru-RU" dirty="0" smtClean="0"/>
              <a:t> - использование «шаблонного» подхода: требования, ТЗ, разработка и внедрение</a:t>
            </a:r>
          </a:p>
          <a:p>
            <a:pPr>
              <a:spcBef>
                <a:spcPct val="0"/>
              </a:spcBef>
            </a:pPr>
            <a:r>
              <a:rPr lang="ru-RU" dirty="0" smtClean="0"/>
              <a:t> - неполная стоимость решения (например, без учета стоимости оборудования или лицензий)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2E2913-1CA5-47FB-A58F-3190A51C1840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74705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Также</a:t>
            </a:r>
            <a:r>
              <a:rPr lang="ru-RU" baseline="0" dirty="0" smtClean="0"/>
              <a:t> это не исключает таких фундаментальных вещей: отраслевой опыт, справедливая и обоснованная цена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2E2913-1CA5-47FB-A58F-3190A51C1840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97990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продавайте заказчику команду и ее персоналии, а не компанию и ее опыт</a:t>
            </a:r>
          </a:p>
          <a:p>
            <a:r>
              <a:rPr lang="ru-RU" dirty="0" smtClean="0"/>
              <a:t>используйте лексику заказчика, а</a:t>
            </a:r>
            <a:r>
              <a:rPr lang="ru-RU" baseline="0" dirty="0" smtClean="0"/>
              <a:t> не свою</a:t>
            </a:r>
            <a:endParaRPr lang="ru-RU" dirty="0" smtClean="0"/>
          </a:p>
          <a:p>
            <a:r>
              <a:rPr lang="ru-RU" dirty="0" smtClean="0"/>
              <a:t>используйте прототипы и </a:t>
            </a:r>
            <a:r>
              <a:rPr lang="ru-RU" dirty="0" err="1" smtClean="0"/>
              <a:t>демо</a:t>
            </a:r>
            <a:r>
              <a:rPr lang="ru-RU" dirty="0" smtClean="0"/>
              <a:t>-стенды, а не шаблонные</a:t>
            </a:r>
            <a:r>
              <a:rPr lang="ru-RU" baseline="0" dirty="0" smtClean="0"/>
              <a:t> презентации </a:t>
            </a:r>
            <a:r>
              <a:rPr lang="ru-RU" baseline="0" dirty="0" err="1" smtClean="0"/>
              <a:t>вендора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2E2913-1CA5-47FB-A58F-3190A51C1840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53035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dirty="0" smtClean="0"/>
              <a:t>Хочу пояснить: </a:t>
            </a:r>
            <a:r>
              <a:rPr lang="ru-RU" dirty="0" err="1" smtClean="0"/>
              <a:t>предпроект</a:t>
            </a:r>
            <a:r>
              <a:rPr lang="ru-RU" dirty="0" smtClean="0"/>
              <a:t> за деньги Заказчика все-таки состоялся. Это пока чуть ли не единственный случай, когда,</a:t>
            </a:r>
            <a:r>
              <a:rPr lang="ru-RU" baseline="0" dirty="0" smtClean="0"/>
              <a:t> я считаю, деньги на </a:t>
            </a:r>
            <a:r>
              <a:rPr lang="ru-RU" baseline="0" dirty="0" err="1" smtClean="0"/>
              <a:t>предпроект</a:t>
            </a:r>
            <a:r>
              <a:rPr lang="ru-RU" baseline="0" dirty="0" smtClean="0"/>
              <a:t> были потрачены не зря и мы не получили ответ, который и так знали или который нам был не нужен.</a:t>
            </a:r>
          </a:p>
          <a:p>
            <a:pPr>
              <a:spcBef>
                <a:spcPct val="0"/>
              </a:spcBef>
            </a:pPr>
            <a:r>
              <a:rPr lang="ru-RU" baseline="0" dirty="0" smtClean="0"/>
              <a:t>Более того, с руководителем проекта со стороны подрядчика мы искренне подружились за 2 месяца совместной работы над нашим проектом.</a:t>
            </a:r>
            <a:endParaRPr lang="ru-RU" dirty="0" smtClean="0"/>
          </a:p>
          <a:p>
            <a:pPr>
              <a:spcBef>
                <a:spcPct val="0"/>
              </a:spcBef>
            </a:pPr>
            <a:endParaRPr lang="ru-RU" dirty="0" smtClean="0"/>
          </a:p>
          <a:p>
            <a:pPr>
              <a:spcBef>
                <a:spcPct val="0"/>
              </a:spcBef>
            </a:pPr>
            <a:r>
              <a:rPr lang="ru-RU" b="1" dirty="0" smtClean="0"/>
              <a:t>С</a:t>
            </a:r>
            <a:r>
              <a:rPr lang="ru-RU" b="1" baseline="0" dirty="0" smtClean="0"/>
              <a:t> оценкой сроков по первой итерации он ошибся в 2 раза.</a:t>
            </a:r>
            <a:endParaRPr lang="ru-RU" b="1" dirty="0" smtClean="0"/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Вопросы к аудитории: что забыл подрядчик? какие области наиболее неопределенные или рискованные? за какие объекты несет ответственность заказчик? </a:t>
            </a:r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6E78A3E-3E9B-49B8-B48E-778581DBB77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>
              <a:defRPr/>
            </a:pPr>
            <a:fld id="{FED6DBD5-68BC-455A-BA09-9598F5AB4AFA}" type="datetimeFigureOut">
              <a:rPr lang="ru-RU" smtClean="0"/>
              <a:pPr>
                <a:defRPr/>
              </a:pPr>
              <a:t>18.03.2012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49E089C-0862-4D2C-9154-62E3969E81F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3F3D37-BACD-433D-AF4E-19E8419CDBEC}" type="datetimeFigureOut">
              <a:rPr lang="ru-RU" smtClean="0"/>
              <a:pPr>
                <a:defRPr/>
              </a:pPr>
              <a:t>18.03.2012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B70460-3B35-497B-890C-9A33C7C1C3A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96BDD1-C4ED-4086-8780-93CBF796EE96}" type="datetimeFigureOut">
              <a:rPr lang="ru-RU" smtClean="0"/>
              <a:pPr>
                <a:defRPr/>
              </a:pPr>
              <a:t>18.03.2012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381221-1B3F-429A-990E-591DEADB9BB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103F86-BD3F-4C68-B866-01683D8D6527}" type="datetimeFigureOut">
              <a:rPr lang="ru-RU" smtClean="0"/>
              <a:pPr>
                <a:defRPr/>
              </a:pPr>
              <a:t>18.03.2012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236C7E-EC24-44C0-BDA1-9CFD01F271A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46A22F-03A2-4D59-89E2-9A76743934FC}" type="datetimeFigureOut">
              <a:rPr lang="ru-RU" smtClean="0"/>
              <a:pPr>
                <a:defRPr/>
              </a:pPr>
              <a:t>18.03.2012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6FA62D-9812-4F6B-BAF1-A0B12247472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225D35-5BC3-4975-A116-69C177DE24AD}" type="datetimeFigureOut">
              <a:rPr lang="ru-RU" smtClean="0"/>
              <a:pPr>
                <a:defRPr/>
              </a:pPr>
              <a:t>18.03.2012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CED2BF-5DEB-4EE3-A6E6-F8C93A96E1E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B0C5C5BA-8117-45DF-BCC5-D7834966B8C6}" type="datetimeFigureOut">
              <a:rPr lang="ru-RU" smtClean="0"/>
              <a:pPr>
                <a:defRPr/>
              </a:pPr>
              <a:t>18.03.2012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8CF0122F-2D80-4CD5-BF1E-30D317682EB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pPr>
              <a:defRPr/>
            </a:pPr>
            <a:fld id="{6632DE88-53AF-4FAE-B930-0EBC5B984728}" type="datetimeFigureOut">
              <a:rPr lang="ru-RU" smtClean="0"/>
              <a:pPr>
                <a:defRPr/>
              </a:pPr>
              <a:t>18.03.2012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pPr>
              <a:defRPr/>
            </a:pPr>
            <a:fld id="{218D4BFA-EE8F-469A-B2FB-9B140DB001C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30632E-3FB4-4845-B933-7A47B3102DF7}" type="datetimeFigureOut">
              <a:rPr lang="ru-RU" smtClean="0"/>
              <a:pPr>
                <a:defRPr/>
              </a:pPr>
              <a:t>18.03.2012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259B7F-1486-479F-9307-7D04DA05005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F00F4F-773D-4BC1-A83A-B2231772E437}" type="datetimeFigureOut">
              <a:rPr lang="ru-RU" smtClean="0"/>
              <a:pPr>
                <a:defRPr/>
              </a:pPr>
              <a:t>18.03.2012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1EC284-C064-461B-B980-07BDC74A497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92858A-09CA-4224-8152-8A2096EBB39D}" type="datetimeFigureOut">
              <a:rPr lang="ru-RU" smtClean="0"/>
              <a:pPr>
                <a:defRPr/>
              </a:pPr>
              <a:t>18.03.2012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6DEBE1-A478-4EF6-8FE9-DB1500E157D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E6B064A4-D3DE-4E80-B3F5-60D197B1581C}" type="datetimeFigureOut">
              <a:rPr lang="ru-RU" smtClean="0"/>
              <a:pPr>
                <a:defRPr/>
              </a:pPr>
              <a:t>18.03.2012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952A0E9-E23C-41B2-B77F-7C1CB73CF8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image" Target="../media/image3.gif"/><Relationship Id="rId9" Type="http://schemas.microsoft.com/office/2007/relationships/diagramDrawing" Target="../diagrams/drawing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Relationship Id="rId9" Type="http://schemas.openxmlformats.org/officeDocument/2006/relationships/image" Target="../media/image3.gif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image" Target="../media/image5.jpeg"/><Relationship Id="rId7" Type="http://schemas.openxmlformats.org/officeDocument/2006/relationships/diagramColors" Target="../diagrams/colors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10" Type="http://schemas.openxmlformats.org/officeDocument/2006/relationships/image" Target="../media/image3.gif"/><Relationship Id="rId4" Type="http://schemas.openxmlformats.org/officeDocument/2006/relationships/diagramData" Target="../diagrams/data9.xml"/><Relationship Id="rId9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image" Target="../media/image3.gif"/><Relationship Id="rId9" Type="http://schemas.microsoft.com/office/2007/relationships/diagramDrawing" Target="../diagrams/drawing10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Relationship Id="rId9" Type="http://schemas.openxmlformats.org/officeDocument/2006/relationships/image" Target="../media/image3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Relationship Id="rId9" Type="http://schemas.openxmlformats.org/officeDocument/2006/relationships/image" Target="../media/image3.gi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Relationship Id="rId9" Type="http://schemas.openxmlformats.org/officeDocument/2006/relationships/image" Target="../media/image3.gi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11" Type="http://schemas.openxmlformats.org/officeDocument/2006/relationships/image" Target="../media/image7.png"/><Relationship Id="rId5" Type="http://schemas.openxmlformats.org/officeDocument/2006/relationships/diagramQuickStyle" Target="../diagrams/quickStyle14.xml"/><Relationship Id="rId10" Type="http://schemas.openxmlformats.org/officeDocument/2006/relationships/image" Target="../media/image6.png"/><Relationship Id="rId4" Type="http://schemas.openxmlformats.org/officeDocument/2006/relationships/diagramLayout" Target="../diagrams/layout14.xml"/><Relationship Id="rId9" Type="http://schemas.openxmlformats.org/officeDocument/2006/relationships/image" Target="../media/image3.gi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Relationship Id="rId9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moffice.by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koltsov@koltsov.by" TargetMode="External"/><Relationship Id="rId2" Type="http://schemas.openxmlformats.org/officeDocument/2006/relationships/hyperlink" Target="http://pmoffice.by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3.gif"/><Relationship Id="rId9" Type="http://schemas.microsoft.com/office/2007/relationships/diagramDrawing" Target="../diagrams/drawin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image" Target="../media/image3.gif"/><Relationship Id="rId9" Type="http://schemas.microsoft.com/office/2007/relationships/diagramDrawing" Target="../diagrams/drawing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Relationship Id="rId9" Type="http://schemas.openxmlformats.org/officeDocument/2006/relationships/image" Target="../media/image3.gi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image" Target="../media/image3.gif"/><Relationship Id="rId9" Type="http://schemas.microsoft.com/office/2007/relationships/diagramDrawing" Target="../diagrams/drawing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image" Target="../media/image3.gif"/><Relationship Id="rId9" Type="http://schemas.microsoft.com/office/2007/relationships/diagramDrawing" Target="../diagrams/drawin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IT</a:t>
            </a:r>
            <a:r>
              <a:rPr lang="ru-RU" smtClean="0"/>
              <a:t>-проекты глазами заказчика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на примере проекта внедрения </a:t>
            </a:r>
            <a:r>
              <a:rPr lang="en-US" dirty="0" smtClean="0"/>
              <a:t>BI</a:t>
            </a:r>
            <a:r>
              <a:rPr lang="ru-RU" dirty="0" smtClean="0"/>
              <a:t> системы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Александр Кольцов</a:t>
            </a:r>
          </a:p>
        </p:txBody>
      </p:sp>
      <p:pic>
        <p:nvPicPr>
          <p:cNvPr id="2052" name="Picture 4" descr="C:\Documents and Settings\a_koltsov\Рабочий стол\РМО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75262"/>
            <a:ext cx="1367482" cy="49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C:\Documents and Settings\a_koltsov\Рабочий стол\logo_PMoffice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6094541"/>
            <a:ext cx="1830906" cy="569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Оценка проекта</a:t>
            </a:r>
          </a:p>
        </p:txBody>
      </p:sp>
      <p:sp>
        <p:nvSpPr>
          <p:cNvPr id="7171" name="Объект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3845117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Оценка проект </a:t>
            </a:r>
            <a:r>
              <a:rPr lang="ru-RU" dirty="0" smtClean="0"/>
              <a:t>победителем </a:t>
            </a:r>
            <a:r>
              <a:rPr lang="ru-RU" dirty="0"/>
              <a:t>конкурса :</a:t>
            </a:r>
            <a:endParaRPr lang="ru-RU" dirty="0" smtClean="0"/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длительность проекта 12 месяцев (будет уточняться)</a:t>
            </a:r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первая итерация 3 месяца (3 </a:t>
            </a:r>
            <a:r>
              <a:rPr lang="en-US" dirty="0" smtClean="0">
                <a:solidFill>
                  <a:schemeClr val="tx1"/>
                </a:solidFill>
              </a:rPr>
              <a:t>KPI)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/>
              <a:t>В </a:t>
            </a:r>
            <a:r>
              <a:rPr lang="ru-RU" dirty="0"/>
              <a:t>каждой итерации: </a:t>
            </a:r>
            <a:endParaRPr lang="ru-RU" dirty="0" smtClean="0"/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Уточнение требований (внешний вид отчетов, алгоритмы расчета, источники данных…)</a:t>
            </a:r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Доработка учетных систем</a:t>
            </a:r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Реализация загрузки данных в хранилище</a:t>
            </a:r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Реализацию инструментов отчетности и визуализации</a:t>
            </a:r>
          </a:p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Что не учел подрядчик?</a:t>
            </a:r>
            <a:endParaRPr lang="ru-RU" dirty="0" smtClean="0">
              <a:solidFill>
                <a:schemeClr val="tx1"/>
              </a:solidFill>
            </a:endParaRPr>
          </a:p>
        </p:txBody>
      </p:sp>
      <p:pic>
        <p:nvPicPr>
          <p:cNvPr id="4" name="Picture 4" descr="C:\Documents and Settings\a_koltsov\Рабочий стол\РМО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75262"/>
            <a:ext cx="1367482" cy="49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C:\Documents and Settings\a_koltsov\Рабочий стол\logo_PMoffice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6094541"/>
            <a:ext cx="1830906" cy="569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723642547"/>
              </p:ext>
            </p:extLst>
          </p:nvPr>
        </p:nvGraphicFramePr>
        <p:xfrm>
          <a:off x="323529" y="548680"/>
          <a:ext cx="3960439" cy="648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3608267"/>
              </p:ext>
            </p:extLst>
          </p:nvPr>
        </p:nvGraphicFramePr>
        <p:xfrm>
          <a:off x="539552" y="513918"/>
          <a:ext cx="7920880" cy="55806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4" descr="C:\Documents and Settings\a_koltsov\Рабочий стол\РМО\logo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75262"/>
            <a:ext cx="1367482" cy="49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C:\Documents and Settings\a_koltsov\Рабочий стол\logo_PMoffice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6094541"/>
            <a:ext cx="1830906" cy="569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983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Оценка проекта. Пример </a:t>
            </a:r>
            <a:r>
              <a:rPr lang="en-US" dirty="0" smtClean="0"/>
              <a:t>WBS</a:t>
            </a:r>
            <a:endParaRPr lang="ru-RU" dirty="0" smtClean="0"/>
          </a:p>
        </p:txBody>
      </p:sp>
      <p:pic>
        <p:nvPicPr>
          <p:cNvPr id="1027" name="Picture 3" descr="S:\Документы\_Проекты\Аудит и унификация отчетности\BI для презентации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19" y="1008930"/>
            <a:ext cx="8915674" cy="5377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904603991"/>
              </p:ext>
            </p:extLst>
          </p:nvPr>
        </p:nvGraphicFramePr>
        <p:xfrm>
          <a:off x="323529" y="548680"/>
          <a:ext cx="3960439" cy="648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4" name="Picture 4" descr="C:\Documents and Settings\a_koltsov\Рабочий стол\РМО\logo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75262"/>
            <a:ext cx="1367482" cy="49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C:\Documents and Settings\a_koltsov\Рабочий стол\logo_PMoffice.gif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6094541"/>
            <a:ext cx="1830906" cy="569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846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Резюме:</a:t>
            </a:r>
          </a:p>
        </p:txBody>
      </p:sp>
      <p:sp>
        <p:nvSpPr>
          <p:cNvPr id="7171" name="Объект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3845117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При оценке проекта учитываем все работы</a:t>
            </a:r>
          </a:p>
          <a:p>
            <a:r>
              <a:rPr lang="ru-RU" dirty="0" smtClean="0"/>
              <a:t>Самые рискованные области: данные и бизнес-процессы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Риски Заказчика влияют и на вашу работу</a:t>
            </a:r>
          </a:p>
        </p:txBody>
      </p:sp>
      <p:pic>
        <p:nvPicPr>
          <p:cNvPr id="4" name="Picture 4" descr="C:\Documents and Settings\a_koltsov\Рабочий стол\РМО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75262"/>
            <a:ext cx="1367482" cy="49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C:\Documents and Settings\a_koltsov\Рабочий стол\logo_PMoffice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6094541"/>
            <a:ext cx="1830906" cy="569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920056859"/>
              </p:ext>
            </p:extLst>
          </p:nvPr>
        </p:nvGraphicFramePr>
        <p:xfrm>
          <a:off x="323529" y="548680"/>
          <a:ext cx="3960439" cy="648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86757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Коммуникации с Заказчиком</a:t>
            </a:r>
          </a:p>
        </p:txBody>
      </p:sp>
      <p:sp>
        <p:nvSpPr>
          <p:cNvPr id="8195" name="Объект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312368"/>
          </a:xfrm>
        </p:spPr>
        <p:txBody>
          <a:bodyPr>
            <a:normAutofit/>
          </a:bodyPr>
          <a:lstStyle/>
          <a:p>
            <a:pPr marL="109538" indent="0">
              <a:buNone/>
            </a:pPr>
            <a:r>
              <a:rPr lang="ru-RU" sz="3200" dirty="0" smtClean="0"/>
              <a:t>Что работает:</a:t>
            </a:r>
          </a:p>
          <a:p>
            <a:r>
              <a:rPr lang="ru-RU" sz="3200" dirty="0" smtClean="0"/>
              <a:t>Матрица взаимодействий</a:t>
            </a:r>
          </a:p>
          <a:p>
            <a:r>
              <a:rPr lang="en-US" sz="3200" dirty="0" smtClean="0"/>
              <a:t>Kick-off meeting</a:t>
            </a:r>
            <a:endParaRPr lang="ru-RU" sz="3200" dirty="0" smtClean="0"/>
          </a:p>
          <a:p>
            <a:r>
              <a:rPr lang="ru-RU" sz="3200" dirty="0" smtClean="0"/>
              <a:t>Отчет о статусе проекта</a:t>
            </a:r>
          </a:p>
          <a:p>
            <a:r>
              <a:rPr lang="ru-RU" sz="3200" dirty="0" smtClean="0"/>
              <a:t>Общий рабочий узел</a:t>
            </a:r>
          </a:p>
          <a:p>
            <a:r>
              <a:rPr lang="ru-RU" sz="3200" dirty="0" smtClean="0"/>
              <a:t>Регулярные демонстрации</a:t>
            </a:r>
            <a:endParaRPr lang="ru-RU" sz="3200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027809475"/>
              </p:ext>
            </p:extLst>
          </p:nvPr>
        </p:nvGraphicFramePr>
        <p:xfrm>
          <a:off x="323529" y="548680"/>
          <a:ext cx="3960439" cy="648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4" descr="C:\Documents and Settings\a_koltsov\Рабочий стол\РМО\logo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75262"/>
            <a:ext cx="1367482" cy="49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C:\Documents and Settings\a_koltsov\Рабочий стол\logo_PMoffice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6094541"/>
            <a:ext cx="1830906" cy="569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6921051"/>
              </p:ext>
            </p:extLst>
          </p:nvPr>
        </p:nvGraphicFramePr>
        <p:xfrm>
          <a:off x="323529" y="789014"/>
          <a:ext cx="8568951" cy="5244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199"/>
                <a:gridCol w="1440160"/>
                <a:gridCol w="1440160"/>
                <a:gridCol w="1584176"/>
                <a:gridCol w="2304256"/>
              </a:tblGrid>
              <a:tr h="4913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Информация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769" marR="497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Кто передает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769" marR="497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Кому передает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769" marR="497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 какой частотой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769" marR="497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 какой форме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769" marR="49769" marT="0" marB="0"/>
                </a:tc>
              </a:tr>
              <a:tr h="4913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Отчет о статусе проекта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769" marR="497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РП со стороны подрядчика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769" marR="497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Вся команда проекта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769" marR="497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 раз в 2 </a:t>
                      </a:r>
                      <a:r>
                        <a:rPr lang="ru-RU" sz="1400" dirty="0" smtClean="0">
                          <a:effectLst/>
                        </a:rPr>
                        <a:t>недели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769" marR="497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Отчет о статусе проекта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769" marR="49769" marT="0" marB="0"/>
                </a:tc>
              </a:tr>
              <a:tr h="7450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Протокол совещания команды проекта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769" marR="497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Администратор проекта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769" marR="497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Вся команда проекта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769" marR="497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 течение 2 дней после совещания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769" marR="497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Протокол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769" marR="49769" marT="0" marB="0"/>
                </a:tc>
              </a:tr>
              <a:tr h="11282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Запрос на изменение утвержденного содержания проекта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769" marR="497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Любой член команды проекта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769" marR="497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Руководитель проекта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769" marR="497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 мере появления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769" marR="497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Запрос на </a:t>
                      </a:r>
                      <a:r>
                        <a:rPr lang="ru-RU" sz="1400" dirty="0" smtClean="0">
                          <a:effectLst/>
                        </a:rPr>
                        <a:t>изменение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769" marR="49769" marT="0" marB="0"/>
                </a:tc>
              </a:tr>
              <a:tr h="12525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Наступление какого-либо риска или проблемы, влияющей на </a:t>
                      </a:r>
                      <a:r>
                        <a:rPr lang="ru-RU" sz="1400" dirty="0" smtClean="0">
                          <a:effectLst/>
                        </a:rPr>
                        <a:t>завершение </a:t>
                      </a:r>
                      <a:r>
                        <a:rPr lang="ru-RU" sz="1400" dirty="0">
                          <a:effectLst/>
                        </a:rPr>
                        <a:t>проекта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769" marR="497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Любой член команды проекта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769" marR="497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Руководитель проекта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769" marR="497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 мере появления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769" marR="497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Произвольная форма с указанием: причины появления, влияния на проект, предложения по </a:t>
                      </a:r>
                      <a:r>
                        <a:rPr lang="ru-RU" sz="1400" dirty="0" smtClean="0">
                          <a:effectLst/>
                        </a:rPr>
                        <a:t>решению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769" marR="49769" marT="0" marB="0"/>
                </a:tc>
              </a:tr>
              <a:tr h="10532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Письмо по электронной почте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769" marR="497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Любой член команды проекта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769" marR="497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Любому члену команды проекта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769" marR="497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 мере необходимости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769" marR="497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 теме указать ключевое слово «</a:t>
                      </a:r>
                      <a:r>
                        <a:rPr lang="en-US" sz="1400" dirty="0">
                          <a:effectLst/>
                        </a:rPr>
                        <a:t>BI</a:t>
                      </a:r>
                      <a:r>
                        <a:rPr lang="ru-RU" sz="1400" dirty="0" smtClean="0">
                          <a:effectLst/>
                        </a:rPr>
                        <a:t>». В </a:t>
                      </a:r>
                      <a:r>
                        <a:rPr lang="ru-RU" sz="1400" dirty="0">
                          <a:effectLst/>
                        </a:rPr>
                        <a:t>копии письма </a:t>
                      </a:r>
                      <a:r>
                        <a:rPr lang="ru-RU" sz="1400" dirty="0" smtClean="0">
                          <a:effectLst/>
                        </a:rPr>
                        <a:t> указать</a:t>
                      </a:r>
                      <a:r>
                        <a:rPr lang="ru-RU" sz="1400" dirty="0">
                          <a:effectLst/>
                        </a:rPr>
                        <a:t>: </a:t>
                      </a:r>
                      <a:r>
                        <a:rPr lang="ru-RU" sz="1400" dirty="0" smtClean="0">
                          <a:effectLst/>
                        </a:rPr>
                        <a:t>РП,  АП, Заказчика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769" marR="49769" marT="0" marB="0"/>
                </a:tc>
              </a:tr>
            </a:tbl>
          </a:graphicData>
        </a:graphic>
      </p:graphicFrame>
      <p:pic>
        <p:nvPicPr>
          <p:cNvPr id="4" name="Picture 4" descr="C:\Documents and Settings\a_koltsov\Рабочий стол\РМО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75262"/>
            <a:ext cx="1367482" cy="49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C:\Documents and Settings\a_koltsov\Рабочий стол\logo_PMoffice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6094541"/>
            <a:ext cx="1830906" cy="569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286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Kick-off meeting</a:t>
            </a:r>
            <a:r>
              <a:rPr lang="ru-RU" dirty="0" smtClean="0"/>
              <a:t>:</a:t>
            </a:r>
          </a:p>
        </p:txBody>
      </p:sp>
      <p:sp>
        <p:nvSpPr>
          <p:cNvPr id="8195" name="Объект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355584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/>
              <a:t>Презентация целей проектов и ожидаемых результатов. Отв. Заказчик</a:t>
            </a:r>
          </a:p>
          <a:p>
            <a:pPr lvl="0"/>
            <a:r>
              <a:rPr lang="ru-RU" dirty="0"/>
              <a:t>Представление Руководителя </a:t>
            </a:r>
            <a:r>
              <a:rPr lang="ru-RU" dirty="0" smtClean="0"/>
              <a:t>проекта и его команды. </a:t>
            </a:r>
            <a:r>
              <a:rPr lang="ru-RU" dirty="0"/>
              <a:t>Отв. Заказчик</a:t>
            </a:r>
          </a:p>
          <a:p>
            <a:pPr lvl="0"/>
            <a:r>
              <a:rPr lang="ru-RU" dirty="0"/>
              <a:t>Результаты проекта и контрольные даты. Отв. Руководитель проекта</a:t>
            </a:r>
          </a:p>
          <a:p>
            <a:pPr lvl="0"/>
            <a:r>
              <a:rPr lang="ru-RU" dirty="0"/>
              <a:t>Основные процессы коммуникаций в проекте. Отв. Руководитель проекта</a:t>
            </a:r>
          </a:p>
          <a:p>
            <a:r>
              <a:rPr lang="ru-RU" dirty="0"/>
              <a:t>Задачи на предстоящий период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232406921"/>
              </p:ext>
            </p:extLst>
          </p:nvPr>
        </p:nvGraphicFramePr>
        <p:xfrm>
          <a:off x="323529" y="548680"/>
          <a:ext cx="3960439" cy="648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4" descr="C:\Documents and Settings\a_koltsov\Рабочий стол\РМО\logo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75262"/>
            <a:ext cx="1367482" cy="49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C:\Documents and Settings\a_koltsov\Рабочий стол\logo_PMoffice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6094541"/>
            <a:ext cx="1830906" cy="569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150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Отчет о статусе проекта</a:t>
            </a:r>
          </a:p>
        </p:txBody>
      </p:sp>
      <p:sp>
        <p:nvSpPr>
          <p:cNvPr id="8195" name="Объект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3555840"/>
          </a:xfrm>
        </p:spPr>
        <p:txBody>
          <a:bodyPr>
            <a:normAutofit/>
          </a:bodyPr>
          <a:lstStyle/>
          <a:p>
            <a:r>
              <a:rPr lang="ru-RU" dirty="0" smtClean="0"/>
              <a:t>Лента </a:t>
            </a:r>
            <a:r>
              <a:rPr lang="ru-RU" dirty="0"/>
              <a:t>новостей</a:t>
            </a:r>
          </a:p>
          <a:p>
            <a:r>
              <a:rPr lang="ru-RU" dirty="0" smtClean="0"/>
              <a:t>Сроки и результаты</a:t>
            </a:r>
            <a:endParaRPr lang="ru-RU" dirty="0"/>
          </a:p>
          <a:p>
            <a:r>
              <a:rPr lang="ru-RU" dirty="0" smtClean="0"/>
              <a:t>Эскалация проблем и вопросов</a:t>
            </a:r>
          </a:p>
          <a:p>
            <a:r>
              <a:rPr lang="ru-RU" dirty="0" smtClean="0"/>
              <a:t>Прогноз руководителя проекта</a:t>
            </a:r>
          </a:p>
          <a:p>
            <a:r>
              <a:rPr lang="ru-RU" dirty="0" smtClean="0"/>
              <a:t>Расписание работ на предстоящий период</a:t>
            </a:r>
          </a:p>
          <a:p>
            <a:endParaRPr lang="ru-RU" dirty="0"/>
          </a:p>
          <a:p>
            <a:pPr marL="109728" indent="0">
              <a:buNone/>
            </a:pPr>
            <a:r>
              <a:rPr lang="ru-RU" dirty="0" smtClean="0"/>
              <a:t>Кто должен получить отчет?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581301336"/>
              </p:ext>
            </p:extLst>
          </p:nvPr>
        </p:nvGraphicFramePr>
        <p:xfrm>
          <a:off x="323529" y="548680"/>
          <a:ext cx="3960439" cy="648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4" descr="C:\Documents and Settings\a_koltsov\Рабочий стол\РМО\logo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75262"/>
            <a:ext cx="1367482" cy="49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C:\Documents and Settings\a_koltsov\Рабочий стол\logo_PMoffice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6094541"/>
            <a:ext cx="1830906" cy="569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342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400932127"/>
              </p:ext>
            </p:extLst>
          </p:nvPr>
        </p:nvGraphicFramePr>
        <p:xfrm>
          <a:off x="323529" y="548680"/>
          <a:ext cx="3960439" cy="648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4" descr="C:\Documents and Settings\a_koltsov\Рабочий стол\РМО\logo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75262"/>
            <a:ext cx="1367482" cy="49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C:\Documents and Settings\a_koltsov\Рабочий стол\logo_PMoffice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6094541"/>
            <a:ext cx="1830906" cy="569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4" y="1268760"/>
            <a:ext cx="4057650" cy="412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2102" y="1332211"/>
            <a:ext cx="5152386" cy="4676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711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Коммуникации с Заказчиком. Резюме</a:t>
            </a:r>
          </a:p>
        </p:txBody>
      </p:sp>
      <p:sp>
        <p:nvSpPr>
          <p:cNvPr id="8195" name="Объект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355584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Формальные правила взаимодействия снижают риски: «я не знал – мне не сказали»</a:t>
            </a:r>
          </a:p>
          <a:p>
            <a:r>
              <a:rPr lang="ru-RU" dirty="0" smtClean="0"/>
              <a:t>Матрица взаимодействия делает обмен информацией более качественным</a:t>
            </a:r>
          </a:p>
          <a:p>
            <a:r>
              <a:rPr lang="ru-RU" dirty="0" smtClean="0"/>
              <a:t>Регулярный отчет повышает доверие и вовлеченность Заказчика</a:t>
            </a:r>
          </a:p>
          <a:p>
            <a:r>
              <a:rPr lang="en-US" dirty="0" smtClean="0"/>
              <a:t>Kick-off meeting </a:t>
            </a:r>
            <a:r>
              <a:rPr lang="ru-RU" dirty="0" smtClean="0"/>
              <a:t>придает Заказчику «заряд бодрости» на 1-3 недели</a:t>
            </a:r>
          </a:p>
          <a:p>
            <a:r>
              <a:rPr lang="ru-RU" dirty="0" smtClean="0"/>
              <a:t>Заказчик всегда приветствует регулярные демонстрации</a:t>
            </a:r>
          </a:p>
          <a:p>
            <a:r>
              <a:rPr lang="ru-RU" dirty="0" smtClean="0"/>
              <a:t>Не забываем про </a:t>
            </a:r>
            <a:r>
              <a:rPr lang="en-US" dirty="0" smtClean="0"/>
              <a:t>stakeholders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194854076"/>
              </p:ext>
            </p:extLst>
          </p:nvPr>
        </p:nvGraphicFramePr>
        <p:xfrm>
          <a:off x="323529" y="548680"/>
          <a:ext cx="3960439" cy="648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4" descr="C:\Documents and Settings\a_koltsov\Рабочий стол\РМО\logo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75262"/>
            <a:ext cx="1367482" cy="49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C:\Documents and Settings\a_koltsov\Рабочий стол\logo_PMoffice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6094541"/>
            <a:ext cx="1830906" cy="569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748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Обо мне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355584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Руководитель проектного офиса холдинга с численностью персонала в 7.000 человек.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Контролирую ход выполнения проектов на соответствие внутренней методологии и здравому смыслу.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Закончил программу МВА при Академии </a:t>
            </a:r>
            <a:r>
              <a:rPr lang="ru-RU" dirty="0" err="1" smtClean="0"/>
              <a:t>им.Плеханова</a:t>
            </a:r>
            <a:r>
              <a:rPr lang="ru-RU" dirty="0" smtClean="0"/>
              <a:t> в Москве.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Со-учредитель компании «Проектный Офис» </a:t>
            </a:r>
            <a:r>
              <a:rPr lang="ru-RU" dirty="0" smtClean="0">
                <a:hlinkClick r:id="rId3"/>
              </a:rPr>
              <a:t>http://pmoffice.by</a:t>
            </a:r>
            <a:endParaRPr lang="ru-RU" dirty="0" smtClean="0"/>
          </a:p>
        </p:txBody>
      </p:sp>
      <p:pic>
        <p:nvPicPr>
          <p:cNvPr id="6" name="Picture 4" descr="C:\Documents and Settings\a_koltsov\Рабочий стол\РМО\log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75262"/>
            <a:ext cx="1367482" cy="49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C:\Documents and Settings\a_koltsov\Рабочий стол\logo_PMoffice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6094541"/>
            <a:ext cx="1830906" cy="569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043608" y="1412776"/>
            <a:ext cx="7185992" cy="4824536"/>
          </a:xfrm>
        </p:spPr>
        <p:txBody>
          <a:bodyPr/>
          <a:lstStyle/>
          <a:p>
            <a:pPr marL="109728" indent="0" algn="ctr">
              <a:buNone/>
            </a:pPr>
            <a:r>
              <a:rPr lang="ru-RU" b="1" dirty="0" smtClean="0"/>
              <a:t>СПАСИБО</a:t>
            </a:r>
          </a:p>
          <a:p>
            <a:pPr marL="109728" indent="0" algn="ctr">
              <a:buNone/>
            </a:pPr>
            <a:endParaRPr lang="ru-RU" dirty="0" smtClean="0"/>
          </a:p>
          <a:p>
            <a:r>
              <a:rPr lang="en-US" dirty="0" smtClean="0">
                <a:hlinkClick r:id="rId2"/>
              </a:rPr>
              <a:t>http://pmoffice.by</a:t>
            </a:r>
            <a:r>
              <a:rPr lang="en-US" dirty="0" smtClean="0"/>
              <a:t> </a:t>
            </a:r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обучение проектных команд</a:t>
            </a:r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внедрение системы управления проектами</a:t>
            </a:r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управление проектами заказчика</a:t>
            </a:r>
          </a:p>
          <a:p>
            <a:endParaRPr lang="ru-RU" dirty="0"/>
          </a:p>
          <a:p>
            <a:r>
              <a:rPr lang="en-US" dirty="0" smtClean="0"/>
              <a:t>E-mail: </a:t>
            </a:r>
            <a:r>
              <a:rPr lang="en-US" dirty="0" smtClean="0">
                <a:hlinkClick r:id="rId3"/>
              </a:rPr>
              <a:t>koltsov@koltsov.by</a:t>
            </a:r>
            <a:r>
              <a:rPr lang="en-US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421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Наш маршрут: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8500915"/>
              </p:ext>
            </p:extLst>
          </p:nvPr>
        </p:nvGraphicFramePr>
        <p:xfrm>
          <a:off x="457200" y="1744217"/>
          <a:ext cx="8229600" cy="15407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89314" y="3072348"/>
            <a:ext cx="818714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1. О проекте. О Заказчике</a:t>
            </a:r>
          </a:p>
          <a:p>
            <a:r>
              <a:rPr lang="ru-RU" sz="2800" dirty="0" smtClean="0"/>
              <a:t>2. Как </a:t>
            </a:r>
            <a:r>
              <a:rPr lang="ru-RU" sz="2800" dirty="0"/>
              <a:t>и почему ИТ-компании проигрывают </a:t>
            </a:r>
            <a:r>
              <a:rPr lang="ru-RU" sz="2800" dirty="0" smtClean="0"/>
              <a:t>конкурсы? </a:t>
            </a:r>
          </a:p>
          <a:p>
            <a:r>
              <a:rPr lang="ru-RU" sz="2800" dirty="0" smtClean="0"/>
              <a:t>3. Как </a:t>
            </a:r>
            <a:r>
              <a:rPr lang="ru-RU" sz="2800" dirty="0"/>
              <a:t>правильно определить объем работ? </a:t>
            </a:r>
          </a:p>
          <a:p>
            <a:r>
              <a:rPr lang="ru-RU" sz="2800" dirty="0" smtClean="0"/>
              <a:t>4. Как организовать коммуникации с Заказчиком? </a:t>
            </a:r>
            <a:endParaRPr lang="ru-RU" sz="2800" dirty="0"/>
          </a:p>
        </p:txBody>
      </p:sp>
      <p:pic>
        <p:nvPicPr>
          <p:cNvPr id="6" name="Picture 4" descr="C:\Documents and Settings\a_koltsov\Рабочий стол\РМО\logo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75262"/>
            <a:ext cx="1367482" cy="49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C:\Documents and Settings\a_koltsov\Рабочий стол\logo_PMoffice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6094541"/>
            <a:ext cx="1830906" cy="569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809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Описание проекта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384511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Цель проекта – внедрить систему, позволяющую строить аналитические отчеты на основе данных, хранящихся в КИС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Подход к работе: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>
                <a:solidFill>
                  <a:schemeClr val="tx1"/>
                </a:solidFill>
              </a:rPr>
              <a:t>Выбрать подрядчика </a:t>
            </a:r>
            <a:r>
              <a:rPr lang="en-US" dirty="0" smtClean="0">
                <a:solidFill>
                  <a:schemeClr val="tx1"/>
                </a:solidFill>
              </a:rPr>
              <a:t>BI</a:t>
            </a:r>
            <a:r>
              <a:rPr lang="ru-RU" dirty="0" smtClean="0">
                <a:solidFill>
                  <a:schemeClr val="tx1"/>
                </a:solidFill>
              </a:rPr>
              <a:t>-решения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>
                <a:solidFill>
                  <a:schemeClr val="tx1"/>
                </a:solidFill>
              </a:rPr>
              <a:t>Спланировать проект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>
                <a:solidFill>
                  <a:schemeClr val="tx1"/>
                </a:solidFill>
              </a:rPr>
              <a:t>Получить результаты, соответствующие требованиям</a:t>
            </a:r>
          </a:p>
        </p:txBody>
      </p:sp>
      <p:pic>
        <p:nvPicPr>
          <p:cNvPr id="4" name="Picture 4" descr="C:\Documents and Settings\a_koltsov\Рабочий стол\РМО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75262"/>
            <a:ext cx="1367482" cy="49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C:\Documents and Settings\a_koltsov\Рабочий стол\logo_PMoffice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6094541"/>
            <a:ext cx="1830906" cy="569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015463104"/>
              </p:ext>
            </p:extLst>
          </p:nvPr>
        </p:nvGraphicFramePr>
        <p:xfrm>
          <a:off x="323529" y="548680"/>
          <a:ext cx="3960439" cy="648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56792"/>
            <a:ext cx="9165993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 descr="C:\Documents and Settings\a_koltsov\Рабочий стол\РМО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75262"/>
            <a:ext cx="1367482" cy="49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C:\Documents and Settings\a_koltsov\Рабочий стол\logo_PMoffice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6094541"/>
            <a:ext cx="1830906" cy="569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981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Выбор поставщика</a:t>
            </a:r>
          </a:p>
        </p:txBody>
      </p:sp>
      <p:sp>
        <p:nvSpPr>
          <p:cNvPr id="5123" name="Объект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355584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Поиск поставщика осуществлялся через </a:t>
            </a:r>
            <a:r>
              <a:rPr lang="ru-RU" dirty="0" err="1" smtClean="0"/>
              <a:t>вендоров</a:t>
            </a:r>
            <a:endParaRPr lang="ru-RU" dirty="0" smtClean="0"/>
          </a:p>
          <a:p>
            <a:r>
              <a:rPr lang="ru-RU" dirty="0" smtClean="0"/>
              <a:t>Каждый поставщик получил:</a:t>
            </a:r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подробное описание задачи</a:t>
            </a:r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условия конкурса (критерии, сроки, контактные лица и пр.)</a:t>
            </a:r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выгрузку данных для формирования </a:t>
            </a:r>
            <a:r>
              <a:rPr lang="ru-RU" dirty="0" err="1" smtClean="0">
                <a:solidFill>
                  <a:schemeClr val="tx1"/>
                </a:solidFill>
              </a:rPr>
              <a:t>демо</a:t>
            </a:r>
            <a:r>
              <a:rPr lang="ru-RU" dirty="0" smtClean="0">
                <a:solidFill>
                  <a:schemeClr val="tx1"/>
                </a:solidFill>
              </a:rPr>
              <a:t>-стенда</a:t>
            </a:r>
          </a:p>
          <a:p>
            <a:r>
              <a:rPr lang="ru-RU" dirty="0" smtClean="0"/>
              <a:t>Наши критерии выбора поставщика:</a:t>
            </a:r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профессионализм команды</a:t>
            </a:r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стоимость решения</a:t>
            </a:r>
          </a:p>
        </p:txBody>
      </p:sp>
      <p:pic>
        <p:nvPicPr>
          <p:cNvPr id="4" name="Picture 4" descr="C:\Documents and Settings\a_koltsov\Рабочий стол\РМО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75262"/>
            <a:ext cx="1367482" cy="49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C:\Documents and Settings\a_koltsov\Рабочий стол\logo_PMoffice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6094541"/>
            <a:ext cx="1830906" cy="569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01840414"/>
              </p:ext>
            </p:extLst>
          </p:nvPr>
        </p:nvGraphicFramePr>
        <p:xfrm>
          <a:off x="323529" y="548680"/>
          <a:ext cx="3960439" cy="648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Выбор поставщика</a:t>
            </a:r>
          </a:p>
        </p:txBody>
      </p:sp>
      <p:sp>
        <p:nvSpPr>
          <p:cNvPr id="6147" name="Объект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355584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О непрофессионализме претендентов говорит:</a:t>
            </a:r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отсутствие в КП персонального состава команды проекта</a:t>
            </a:r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использование «шаблонного» подхода: требования, ТЗ, разработка и внедрение</a:t>
            </a:r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неполная стоимость решения (например, без учета стоимости оборудования или лицензий)</a:t>
            </a:r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лексика не совпадает с нашей (СБЕ, ДК и пр.) </a:t>
            </a:r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наличие фаз «Разработка концепции», «</a:t>
            </a:r>
            <a:r>
              <a:rPr lang="ru-RU" dirty="0" err="1" smtClean="0">
                <a:solidFill>
                  <a:schemeClr val="tx1"/>
                </a:solidFill>
              </a:rPr>
              <a:t>Vision</a:t>
            </a:r>
            <a:r>
              <a:rPr lang="ru-RU" dirty="0" smtClean="0">
                <a:solidFill>
                  <a:schemeClr val="tx1"/>
                </a:solidFill>
              </a:rPr>
              <a:t>»… </a:t>
            </a:r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описание процессов «как есть» и «как надо»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158563510"/>
              </p:ext>
            </p:extLst>
          </p:nvPr>
        </p:nvGraphicFramePr>
        <p:xfrm>
          <a:off x="323529" y="548680"/>
          <a:ext cx="3960439" cy="648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4" descr="C:\Documents and Settings\a_koltsov\Рабочий стол\РМО\logo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75262"/>
            <a:ext cx="1367482" cy="49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C:\Documents and Settings\a_koltsov\Рабочий стол\logo_PMoffice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6094541"/>
            <a:ext cx="1830906" cy="569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Выбор поставщика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3555840"/>
          </a:xfrm>
        </p:spPr>
        <p:txBody>
          <a:bodyPr>
            <a:normAutofit fontScale="92500"/>
          </a:bodyPr>
          <a:lstStyle/>
          <a:p>
            <a:r>
              <a:rPr lang="ru-RU" dirty="0"/>
              <a:t>Что хорошо работает: </a:t>
            </a:r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демонстрационный </a:t>
            </a:r>
            <a:r>
              <a:rPr lang="ru-RU" dirty="0">
                <a:solidFill>
                  <a:schemeClr val="tx1"/>
                </a:solidFill>
              </a:rPr>
              <a:t>стенд на </a:t>
            </a:r>
            <a:r>
              <a:rPr lang="ru-RU" dirty="0" smtClean="0">
                <a:solidFill>
                  <a:schemeClr val="tx1"/>
                </a:solidFill>
              </a:rPr>
              <a:t>данных Заказчика</a:t>
            </a:r>
            <a:r>
              <a:rPr lang="ru-RU" dirty="0">
                <a:solidFill>
                  <a:schemeClr val="tx1"/>
                </a:solidFill>
              </a:rPr>
              <a:t>  </a:t>
            </a:r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наличие итераций </a:t>
            </a:r>
            <a:r>
              <a:rPr lang="ru-RU" dirty="0">
                <a:solidFill>
                  <a:schemeClr val="tx1"/>
                </a:solidFill>
              </a:rPr>
              <a:t>в проекте </a:t>
            </a:r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предварительные </a:t>
            </a:r>
            <a:r>
              <a:rPr lang="ru-RU" dirty="0">
                <a:solidFill>
                  <a:schemeClr val="tx1"/>
                </a:solidFill>
              </a:rPr>
              <a:t>встречи на этапе подготовки КП  </a:t>
            </a:r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наличие </a:t>
            </a:r>
            <a:r>
              <a:rPr lang="ru-RU" dirty="0">
                <a:solidFill>
                  <a:schemeClr val="tx1"/>
                </a:solidFill>
              </a:rPr>
              <a:t>команды или ее лидера на встречах  </a:t>
            </a:r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бюджет </a:t>
            </a:r>
            <a:r>
              <a:rPr lang="ru-RU" dirty="0">
                <a:solidFill>
                  <a:schemeClr val="tx1"/>
                </a:solidFill>
              </a:rPr>
              <a:t>в белорусских рублях;) </a:t>
            </a:r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обучение </a:t>
            </a:r>
            <a:r>
              <a:rPr lang="ru-RU" dirty="0">
                <a:solidFill>
                  <a:schemeClr val="tx1"/>
                </a:solidFill>
              </a:rPr>
              <a:t>команды заказчика на старте проекта  </a:t>
            </a:r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конструктор </a:t>
            </a:r>
            <a:r>
              <a:rPr lang="ru-RU" dirty="0">
                <a:solidFill>
                  <a:schemeClr val="tx1"/>
                </a:solidFill>
              </a:rPr>
              <a:t>бюджета</a:t>
            </a:r>
          </a:p>
        </p:txBody>
      </p:sp>
      <p:pic>
        <p:nvPicPr>
          <p:cNvPr id="4" name="Picture 4" descr="C:\Documents and Settings\a_koltsov\Рабочий стол\РМО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75262"/>
            <a:ext cx="1367482" cy="49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C:\Documents and Settings\a_koltsov\Рабочий стол\logo_PMoffice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6094541"/>
            <a:ext cx="1830906" cy="569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774345389"/>
              </p:ext>
            </p:extLst>
          </p:nvPr>
        </p:nvGraphicFramePr>
        <p:xfrm>
          <a:off x="323529" y="548680"/>
          <a:ext cx="3960439" cy="648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78853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Выбор поставщика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3555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Резюме:</a:t>
            </a:r>
          </a:p>
          <a:p>
            <a:r>
              <a:rPr lang="ru-RU" dirty="0" smtClean="0"/>
              <a:t>продавайте заказчику команду и ее персоналии</a:t>
            </a:r>
          </a:p>
          <a:p>
            <a:r>
              <a:rPr lang="ru-RU" dirty="0" smtClean="0"/>
              <a:t>используйте лексику заказчика</a:t>
            </a:r>
          </a:p>
          <a:p>
            <a:r>
              <a:rPr lang="ru-RU" dirty="0" smtClean="0"/>
              <a:t>используйте прототипы и </a:t>
            </a:r>
            <a:r>
              <a:rPr lang="ru-RU" dirty="0" err="1" smtClean="0"/>
              <a:t>демо</a:t>
            </a:r>
            <a:r>
              <a:rPr lang="ru-RU" dirty="0" smtClean="0"/>
              <a:t>-стенды</a:t>
            </a:r>
          </a:p>
          <a:p>
            <a:r>
              <a:rPr lang="ru-RU" dirty="0" smtClean="0"/>
              <a:t>итерационный подход выглядит более безопасным</a:t>
            </a:r>
          </a:p>
        </p:txBody>
      </p:sp>
      <p:pic>
        <p:nvPicPr>
          <p:cNvPr id="4" name="Picture 4" descr="C:\Documents and Settings\a_koltsov\Рабочий стол\РМО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75262"/>
            <a:ext cx="1367482" cy="49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C:\Documents and Settings\a_koltsov\Рабочий стол\logo_PMoffice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6094541"/>
            <a:ext cx="1830906" cy="569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774345389"/>
              </p:ext>
            </p:extLst>
          </p:nvPr>
        </p:nvGraphicFramePr>
        <p:xfrm>
          <a:off x="323529" y="548680"/>
          <a:ext cx="3960439" cy="648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81568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706</TotalTime>
  <Words>1440</Words>
  <Application>Microsoft Office PowerPoint</Application>
  <PresentationFormat>Экран (4:3)</PresentationFormat>
  <Paragraphs>293</Paragraphs>
  <Slides>20</Slides>
  <Notes>18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Городская</vt:lpstr>
      <vt:lpstr>IT-проекты глазами заказчика</vt:lpstr>
      <vt:lpstr>Обо мне</vt:lpstr>
      <vt:lpstr>Наш маршрут:</vt:lpstr>
      <vt:lpstr>Описание проекта</vt:lpstr>
      <vt:lpstr>Презентация PowerPoint</vt:lpstr>
      <vt:lpstr>Выбор поставщика</vt:lpstr>
      <vt:lpstr>Выбор поставщика</vt:lpstr>
      <vt:lpstr>Выбор поставщика</vt:lpstr>
      <vt:lpstr>Выбор поставщика</vt:lpstr>
      <vt:lpstr>Оценка проекта</vt:lpstr>
      <vt:lpstr>Презентация PowerPoint</vt:lpstr>
      <vt:lpstr>Оценка проекта. Пример WBS</vt:lpstr>
      <vt:lpstr>Резюме:</vt:lpstr>
      <vt:lpstr>Коммуникации с Заказчиком</vt:lpstr>
      <vt:lpstr>Презентация PowerPoint</vt:lpstr>
      <vt:lpstr>Kick-off meeting:</vt:lpstr>
      <vt:lpstr>Отчет о статусе проекта</vt:lpstr>
      <vt:lpstr>Презентация PowerPoint</vt:lpstr>
      <vt:lpstr>Коммуникации с Заказчиком. Резюме</vt:lpstr>
      <vt:lpstr>Презентация PowerPoint</vt:lpstr>
    </vt:vector>
  </TitlesOfParts>
  <Company>pmoffice.by</Company>
  <LinksUpToDate>false</LinksUpToDate>
  <SharedDoc>false</SharedDoc>
  <HyperlinkBase>www.pmoffice.by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IT-проекты глазами заказчика</dc:title>
  <dc:subject>IT проекты глазами Заказчика</dc:subject>
  <dc:creator>Alexander Koltsov</dc:creator>
  <cp:keywords>Александр Кольцов, PMOffice.by, IT Spring, доклад</cp:keywords>
  <dc:description>Доклад Александра Кольцова на IT-Spring 2012</dc:description>
  <cp:lastModifiedBy>Alexander Koltsov</cp:lastModifiedBy>
  <cp:revision>38</cp:revision>
  <dcterms:created xsi:type="dcterms:W3CDTF">2012-03-14T10:03:47Z</dcterms:created>
  <dcterms:modified xsi:type="dcterms:W3CDTF">2012-03-18T09:05:44Z</dcterms:modified>
  <cp:category>Управление проектами</cp:category>
</cp:coreProperties>
</file>